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02" r:id="rId10"/>
    <p:sldId id="303" r:id="rId11"/>
    <p:sldId id="305" r:id="rId12"/>
    <p:sldId id="306" r:id="rId13"/>
    <p:sldId id="307" r:id="rId14"/>
    <p:sldId id="308" r:id="rId15"/>
    <p:sldId id="312" r:id="rId16"/>
    <p:sldId id="309" r:id="rId17"/>
    <p:sldId id="310" r:id="rId18"/>
    <p:sldId id="311" r:id="rId19"/>
    <p:sldId id="316" r:id="rId20"/>
    <p:sldId id="315" r:id="rId21"/>
    <p:sldId id="314" r:id="rId22"/>
    <p:sldId id="317" r:id="rId23"/>
    <p:sldId id="318" r:id="rId24"/>
    <p:sldId id="269" r:id="rId25"/>
  </p:sldIdLst>
  <p:sldSz cx="12198350" cy="6858000"/>
  <p:notesSz cx="9872663" cy="6742113"/>
  <p:custDataLst>
    <p:tags r:id="rId2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719"/>
  </p:normalViewPr>
  <p:slideViewPr>
    <p:cSldViewPr>
      <p:cViewPr varScale="1">
        <p:scale>
          <a:sx n="148" d="100"/>
          <a:sy n="148" d="100"/>
        </p:scale>
        <p:origin x="984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25-12-2023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/>
              <a:t> cluster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3183</TotalTime>
  <Words>1049</Words>
  <Application>Microsoft Macintosh PowerPoint</Application>
  <PresentationFormat>Personnalisé</PresentationFormat>
  <Paragraphs>229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149</cp:revision>
  <cp:lastPrinted>2018-11-27T09:56:33Z</cp:lastPrinted>
  <dcterms:created xsi:type="dcterms:W3CDTF">2023-04-08T13:14:15Z</dcterms:created>
  <dcterms:modified xsi:type="dcterms:W3CDTF">2023-12-25T13:04:19Z</dcterms:modified>
</cp:coreProperties>
</file>