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6" r:id="rId11"/>
    <p:sldId id="307" r:id="rId12"/>
    <p:sldId id="308" r:id="rId13"/>
    <p:sldId id="312" r:id="rId14"/>
    <p:sldId id="309" r:id="rId15"/>
    <p:sldId id="310" r:id="rId16"/>
    <p:sldId id="311" r:id="rId17"/>
    <p:sldId id="313" r:id="rId18"/>
    <p:sldId id="269" r:id="rId19"/>
  </p:sldIdLst>
  <p:sldSz cx="12198350" cy="6858000"/>
  <p:notesSz cx="9872663" cy="6742113"/>
  <p:custDataLst>
    <p:tags r:id="rId2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 autoAdjust="0"/>
    <p:restoredTop sz="94737"/>
  </p:normalViewPr>
  <p:slideViewPr>
    <p:cSldViewPr>
      <p:cViewPr varScale="1">
        <p:scale>
          <a:sx n="129" d="100"/>
          <a:sy n="129" d="100"/>
        </p:scale>
        <p:origin x="144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21-12-2023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9312" y="200507"/>
            <a:ext cx="7772400" cy="58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Extract et Load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F2B29C0-39D3-8DE1-E0BA-3B2379D4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" r="60784"/>
          <a:stretch/>
        </p:blipFill>
        <p:spPr>
          <a:xfrm>
            <a:off x="4194175" y="1570041"/>
            <a:ext cx="2541619" cy="4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48476"/>
            <a:ext cx="11734800" cy="532372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spark.read.format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).option(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spark.read.format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spark.read.format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titanicPart1.union(titanicPart2).union(titanicPart3)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titanic.write.format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).option(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Corriger</a:t>
            </a:r>
            <a:r>
              <a:rPr lang="en-US" sz="2400" dirty="0"/>
              <a:t> les </a:t>
            </a:r>
            <a:r>
              <a:rPr lang="en-US" sz="2400" dirty="0" err="1"/>
              <a:t>erreurs</a:t>
            </a:r>
            <a:r>
              <a:rPr lang="en-US" sz="2400" dirty="0"/>
              <a:t> de </a:t>
            </a:r>
            <a:r>
              <a:rPr lang="en-US" sz="2400" dirty="0" err="1"/>
              <a:t>traductions</a:t>
            </a:r>
            <a:r>
              <a:rPr lang="en-US" sz="2400" dirty="0"/>
              <a:t> (”homme” </a:t>
            </a:r>
            <a:r>
              <a:rPr lang="en-US" sz="2400" dirty="0" err="1"/>
              <a:t>en</a:t>
            </a:r>
            <a:r>
              <a:rPr lang="en-US" sz="2400" dirty="0"/>
              <a:t> ”male”, “Monsieur” </a:t>
            </a:r>
            <a:r>
              <a:rPr lang="en-US" sz="2400" dirty="0" err="1"/>
              <a:t>en</a:t>
            </a:r>
            <a:r>
              <a:rPr lang="en-US" sz="2400" dirty="0"/>
              <a:t> “</a:t>
            </a:r>
            <a:r>
              <a:rPr lang="en-US" sz="2400" dirty="0" err="1"/>
              <a:t>Mr</a:t>
            </a:r>
            <a:r>
              <a:rPr lang="en-US" sz="2400" dirty="0"/>
              <a:t>”...)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Corriger</a:t>
            </a:r>
            <a:r>
              <a:rPr lang="en-US" sz="2400" dirty="0"/>
              <a:t> les </a:t>
            </a:r>
            <a:r>
              <a:rPr lang="en-US" sz="2400" dirty="0" err="1"/>
              <a:t>erreurs</a:t>
            </a:r>
            <a:r>
              <a:rPr lang="en-US" sz="2400" dirty="0"/>
              <a:t> de </a:t>
            </a:r>
            <a:r>
              <a:rPr lang="en-US" sz="2400" dirty="0" err="1"/>
              <a:t>traductions</a:t>
            </a:r>
            <a:r>
              <a:rPr lang="en-US" sz="2400" dirty="0"/>
              <a:t> (”homme” </a:t>
            </a:r>
            <a:r>
              <a:rPr lang="en-US" sz="2400" dirty="0" err="1"/>
              <a:t>en</a:t>
            </a:r>
            <a:r>
              <a:rPr lang="en-US" sz="2400" dirty="0"/>
              <a:t> ”male”, “Monsieur” </a:t>
            </a:r>
            <a:r>
              <a:rPr lang="en-US" sz="2400" dirty="0" err="1"/>
              <a:t>en</a:t>
            </a:r>
            <a:r>
              <a:rPr lang="en-US" sz="2400" dirty="0"/>
              <a:t> “</a:t>
            </a:r>
            <a:r>
              <a:rPr lang="en-US" sz="2400" dirty="0" err="1"/>
              <a:t>Mr</a:t>
            </a:r>
            <a:r>
              <a:rPr lang="en-US" sz="2400" dirty="0"/>
              <a:t>”...)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2725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ELT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3700</TotalTime>
  <Words>680</Words>
  <Application>Microsoft Macintosh PowerPoint</Application>
  <PresentationFormat>Personnalisé</PresentationFormat>
  <Paragraphs>172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Cas pratique</vt:lpstr>
      <vt:lpstr>Objectif</vt:lpstr>
      <vt:lpstr>Extract et Load</vt:lpstr>
      <vt:lpstr>Objectif</vt:lpstr>
      <vt:lpstr>Solution</vt:lpstr>
      <vt:lpstr>Transform</vt:lpstr>
      <vt:lpstr>Objectifs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129</cp:revision>
  <cp:lastPrinted>2018-11-27T09:56:33Z</cp:lastPrinted>
  <dcterms:created xsi:type="dcterms:W3CDTF">2023-04-08T13:14:15Z</dcterms:created>
  <dcterms:modified xsi:type="dcterms:W3CDTF">2023-12-22T21:20:26Z</dcterms:modified>
</cp:coreProperties>
</file>