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2" r:id="rId8"/>
    <p:sldId id="303" r:id="rId9"/>
    <p:sldId id="269" r:id="rId10"/>
  </p:sldIdLst>
  <p:sldSz cx="12198350" cy="6858000"/>
  <p:notesSz cx="9872663" cy="6742113"/>
  <p:custDataLst>
    <p:tags r:id="rId1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>
      <p:cViewPr varScale="1">
        <p:scale>
          <a:sx n="114" d="100"/>
          <a:sy n="114" d="100"/>
        </p:scale>
        <p:origin x="390" y="10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19-12-2023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19-12-2023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19-12-2023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“Big Data”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1965</TotalTime>
  <Words>313</Words>
  <Application>Microsoft Office PowerPoint</Application>
  <PresentationFormat>Custom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ELT : un processus de traitement de données</vt:lpstr>
      <vt:lpstr>ELT : Extract -&gt; Load -&gt; Transform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Charles-Meldhine Madi Mnemoi</cp:lastModifiedBy>
  <cp:revision>95</cp:revision>
  <cp:lastPrinted>2018-11-27T09:56:33Z</cp:lastPrinted>
  <dcterms:created xsi:type="dcterms:W3CDTF">2023-04-08T13:14:15Z</dcterms:created>
  <dcterms:modified xsi:type="dcterms:W3CDTF">2023-12-19T07:06:05Z</dcterms:modified>
</cp:coreProperties>
</file>