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02" r:id="rId9"/>
    <p:sldId id="303" r:id="rId10"/>
    <p:sldId id="305" r:id="rId11"/>
    <p:sldId id="306" r:id="rId12"/>
    <p:sldId id="307" r:id="rId13"/>
    <p:sldId id="308" r:id="rId14"/>
    <p:sldId id="312" r:id="rId15"/>
    <p:sldId id="309" r:id="rId16"/>
    <p:sldId id="310" r:id="rId17"/>
    <p:sldId id="311" r:id="rId18"/>
    <p:sldId id="316" r:id="rId19"/>
    <p:sldId id="315" r:id="rId20"/>
    <p:sldId id="314" r:id="rId21"/>
    <p:sldId id="269" r:id="rId22"/>
  </p:sldIdLst>
  <p:sldSz cx="12198350" cy="6858000"/>
  <p:notesSz cx="9872663" cy="6742113"/>
  <p:custDataLst>
    <p:tags r:id="rId2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3" autoAdjust="0"/>
    <p:restoredTop sz="94719"/>
  </p:normalViewPr>
  <p:slideViewPr>
    <p:cSldViewPr>
      <p:cViewPr varScale="1">
        <p:scale>
          <a:sx n="100" d="100"/>
          <a:sy n="100" d="100"/>
        </p:scale>
        <p:origin x="1800" y="120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22-12-2023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22-12-2023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22-12-2023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Extract et Load </a:t>
            </a:r>
            <a:r>
              <a:rPr lang="nl-NL" dirty="0" err="1"/>
              <a:t>avec</a:t>
            </a:r>
            <a:r>
              <a:rPr lang="nl-NL" dirty="0"/>
              <a:t> les RDD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1049116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RDDs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spark.sparkContext.textFile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spark.sparkContext.textFile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spark.sparkContext.textFile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"data/titanic_part_3.gz"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RDDs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one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titanicPart1.union(titanicPart2).union(titanicPart3)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RDD to file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titanic.saveAsTextFile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 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4" y="104911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titanic.select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titanic.columns.map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).as(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).as(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).as(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}:_*)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1049116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endParaRPr lang="fr-FR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3148</TotalTime>
  <Words>851</Words>
  <Application>Microsoft Macintosh PowerPoint</Application>
  <PresentationFormat>Personnalisé</PresentationFormat>
  <Paragraphs>194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ELT : un processus de traitement de données</vt:lpstr>
      <vt:lpstr>ELT : Extract -&gt; Load -&gt; Transform</vt:lpstr>
      <vt:lpstr>Faire de l’ELT avec Spark</vt:lpstr>
      <vt:lpstr>Cas pratique</vt:lpstr>
      <vt:lpstr>Objectif</vt:lpstr>
      <vt:lpstr>Extract et Load avec les RDD</vt:lpstr>
      <vt:lpstr>Objectif</vt:lpstr>
      <vt:lpstr>Solution</vt:lpstr>
      <vt:lpstr>Transform avec Spark SQL </vt:lpstr>
      <vt:lpstr>Objectif</vt:lpstr>
      <vt:lpstr>Solution</vt:lpstr>
      <vt:lpstr>Objectif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134</cp:revision>
  <cp:lastPrinted>2018-11-27T09:56:33Z</cp:lastPrinted>
  <dcterms:created xsi:type="dcterms:W3CDTF">2023-04-08T13:14:15Z</dcterms:created>
  <dcterms:modified xsi:type="dcterms:W3CDTF">2023-12-22T23:12:17Z</dcterms:modified>
</cp:coreProperties>
</file>