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0" r:id="rId4"/>
    <p:sldId id="293" r:id="rId5"/>
    <p:sldId id="294" r:id="rId6"/>
    <p:sldId id="301" r:id="rId7"/>
    <p:sldId id="269" r:id="rId8"/>
  </p:sldIdLst>
  <p:sldSz cx="12198350" cy="6858000"/>
  <p:notesSz cx="9872663" cy="6742113"/>
  <p:custDataLst>
    <p:tags r:id="rId11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>
      <p:cViewPr varScale="1">
        <p:scale>
          <a:sx n="114" d="100"/>
          <a:sy n="114" d="100"/>
        </p:scale>
        <p:origin x="390" y="10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18-12-2023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18-12-2023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18-12-2023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la </a:t>
            </a:r>
            <a:r>
              <a:rPr lang="nl-NL" dirty="0" err="1"/>
              <a:t>donnée</a:t>
            </a:r>
            <a:endParaRPr lang="nl-NL" dirty="0"/>
          </a:p>
          <a:p>
            <a:r>
              <a:rPr lang="nl-NL" dirty="0"/>
              <a:t>Extract-Load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RDD</a:t>
            </a:r>
          </a:p>
          <a:p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1569</TotalTime>
  <Words>224</Words>
  <Application>Microsoft Office PowerPoint</Application>
  <PresentationFormat>Custom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Charles-Meldhine Madi Mnemoi</cp:lastModifiedBy>
  <cp:revision>88</cp:revision>
  <cp:lastPrinted>2018-11-27T09:56:33Z</cp:lastPrinted>
  <dcterms:created xsi:type="dcterms:W3CDTF">2023-04-08T13:14:15Z</dcterms:created>
  <dcterms:modified xsi:type="dcterms:W3CDTF">2023-12-19T00:18:28Z</dcterms:modified>
</cp:coreProperties>
</file>