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20" r:id="rId10"/>
    <p:sldId id="302" r:id="rId11"/>
    <p:sldId id="303" r:id="rId12"/>
    <p:sldId id="305" r:id="rId13"/>
    <p:sldId id="306" r:id="rId14"/>
    <p:sldId id="307" r:id="rId15"/>
    <p:sldId id="308" r:id="rId16"/>
    <p:sldId id="312" r:id="rId17"/>
    <p:sldId id="309" r:id="rId18"/>
    <p:sldId id="310" r:id="rId19"/>
    <p:sldId id="311" r:id="rId20"/>
    <p:sldId id="316" r:id="rId21"/>
    <p:sldId id="315" r:id="rId22"/>
    <p:sldId id="314" r:id="rId23"/>
    <p:sldId id="317" r:id="rId24"/>
    <p:sldId id="318" r:id="rId25"/>
    <p:sldId id="269" r:id="rId26"/>
  </p:sldIdLst>
  <p:sldSz cx="12198350" cy="6858000"/>
  <p:notesSz cx="9872663" cy="6742113"/>
  <p:custDataLst>
    <p:tags r:id="rId2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1" autoAdjust="0"/>
    <p:restoredTop sz="94719"/>
  </p:normalViewPr>
  <p:slideViewPr>
    <p:cSldViewPr>
      <p:cViewPr>
        <p:scale>
          <a:sx n="140" d="100"/>
          <a:sy n="140" d="100"/>
        </p:scale>
        <p:origin x="96" y="36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25-12-2023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F3FD6-37D3-8DD5-5809-C3639F0F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695" r="967" b="695"/>
          <a:stretch/>
        </p:blipFill>
        <p:spPr>
          <a:xfrm>
            <a:off x="242631" y="1137204"/>
            <a:ext cx="11647744" cy="4583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35D8E-8CA4-4616-A656-E49B155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52600"/>
            <a:ext cx="2514600" cy="3352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0A8398-467F-9795-8E74-E07BEBFB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524000"/>
            <a:ext cx="705971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58FFA1-AF23-9B12-5A81-1961D05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46" y="1752600"/>
            <a:ext cx="1143000" cy="42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FBB16E-DDA1-D47E-8DD5-E88A9D4338FE}"/>
              </a:ext>
            </a:extLst>
          </p:cNvPr>
          <p:cNvSpPr/>
          <p:nvPr/>
        </p:nvSpPr>
        <p:spPr>
          <a:xfrm>
            <a:off x="5489575" y="2174631"/>
            <a:ext cx="990600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981225-DA73-C7DA-78BD-F1DBFD9A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51020">
            <a:off x="5162714" y="1912468"/>
            <a:ext cx="1524000" cy="11690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07549-1447-FDB6-A43F-DC081B076A0B}"/>
              </a:ext>
            </a:extLst>
          </p:cNvPr>
          <p:cNvSpPr/>
          <p:nvPr/>
        </p:nvSpPr>
        <p:spPr>
          <a:xfrm>
            <a:off x="10899775" y="126444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3C4CD-43B6-D52D-930A-0BE326BADAC7}"/>
              </a:ext>
            </a:extLst>
          </p:cNvPr>
          <p:cNvSpPr txBox="1"/>
          <p:nvPr/>
        </p:nvSpPr>
        <p:spPr>
          <a:xfrm>
            <a:off x="10333795" y="1137204"/>
            <a:ext cx="1589160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 err="1">
                <a:solidFill>
                  <a:schemeClr val="bg2"/>
                </a:solidFill>
              </a:rPr>
              <a:t>spark</a:t>
            </a:r>
            <a:r>
              <a:rPr lang="fr-FR" noProof="0" dirty="0">
                <a:solidFill>
                  <a:schemeClr val="bg2"/>
                </a:solidFill>
              </a:rPr>
              <a:t>-master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6A4D9-E5ED-EBCD-0488-F2B9E46698D6}"/>
              </a:ext>
            </a:extLst>
          </p:cNvPr>
          <p:cNvSpPr/>
          <p:nvPr/>
        </p:nvSpPr>
        <p:spPr>
          <a:xfrm>
            <a:off x="8494527" y="1230432"/>
            <a:ext cx="700191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10981-B762-BBB4-A8F2-0B61C52B4F72}"/>
              </a:ext>
            </a:extLst>
          </p:cNvPr>
          <p:cNvSpPr/>
          <p:nvPr/>
        </p:nvSpPr>
        <p:spPr>
          <a:xfrm>
            <a:off x="8467222" y="278511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EA31F-1AE0-6088-662A-C645848DF642}"/>
              </a:ext>
            </a:extLst>
          </p:cNvPr>
          <p:cNvSpPr/>
          <p:nvPr/>
        </p:nvSpPr>
        <p:spPr>
          <a:xfrm>
            <a:off x="10823575" y="288942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BFDEF-6268-BAAE-6EC5-AD032A5FBA53}"/>
              </a:ext>
            </a:extLst>
          </p:cNvPr>
          <p:cNvSpPr/>
          <p:nvPr/>
        </p:nvSpPr>
        <p:spPr>
          <a:xfrm>
            <a:off x="8523184" y="4339788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56E44-E51A-6DBA-0913-2870977588AA}"/>
              </a:ext>
            </a:extLst>
          </p:cNvPr>
          <p:cNvSpPr/>
          <p:nvPr/>
        </p:nvSpPr>
        <p:spPr>
          <a:xfrm>
            <a:off x="10823575" y="441009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EDBE22-DBCB-319B-E8D8-3133C8EB9140}"/>
              </a:ext>
            </a:extLst>
          </p:cNvPr>
          <p:cNvSpPr txBox="1"/>
          <p:nvPr/>
        </p:nvSpPr>
        <p:spPr>
          <a:xfrm>
            <a:off x="10123345" y="2715950"/>
            <a:ext cx="1881156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D1B31D-7160-D21A-151B-DB2AAD5B94A9}"/>
              </a:ext>
            </a:extLst>
          </p:cNvPr>
          <p:cNvSpPr txBox="1"/>
          <p:nvPr/>
        </p:nvSpPr>
        <p:spPr>
          <a:xfrm>
            <a:off x="10167364" y="4177400"/>
            <a:ext cx="1788355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spark-worker-2</a:t>
            </a:r>
          </a:p>
        </p:txBody>
      </p:sp>
      <p:pic>
        <p:nvPicPr>
          <p:cNvPr id="1028" name="Picture 4" descr="Apache Spark: Avantages et Inconvénients - BrightCape">
            <a:extLst>
              <a:ext uri="{FF2B5EF4-FFF2-40B4-BE49-F238E27FC236}">
                <a16:creationId xmlns:a16="http://schemas.microsoft.com/office/drawing/2014/main" id="{0CA292F4-D606-2A64-0263-D9F34DE3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1886584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pache Spark: Avantages et Inconvénients - BrightCape">
            <a:extLst>
              <a:ext uri="{FF2B5EF4-FFF2-40B4-BE49-F238E27FC236}">
                <a16:creationId xmlns:a16="http://schemas.microsoft.com/office/drawing/2014/main" id="{4E437113-A5F9-1F81-8AB9-A497787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3233583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pache Spark: Avantages et Inconvénients - BrightCape">
            <a:extLst>
              <a:ext uri="{FF2B5EF4-FFF2-40B4-BE49-F238E27FC236}">
                <a16:creationId xmlns:a16="http://schemas.microsoft.com/office/drawing/2014/main" id="{FA40F33C-C415-0CBD-8364-9D2B00A9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4749246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à Docker Compose | Stéphane ROBERT">
            <a:extLst>
              <a:ext uri="{FF2B5EF4-FFF2-40B4-BE49-F238E27FC236}">
                <a16:creationId xmlns:a16="http://schemas.microsoft.com/office/drawing/2014/main" id="{D19F0651-9107-B8E5-DC80-899B7B53A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8873" r="8771" b="22683"/>
          <a:stretch/>
        </p:blipFill>
        <p:spPr bwMode="auto">
          <a:xfrm>
            <a:off x="3478786" y="4314821"/>
            <a:ext cx="2175723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 : histoire, signification de l'emblème">
            <a:extLst>
              <a:ext uri="{FF2B5EF4-FFF2-40B4-BE49-F238E27FC236}">
                <a16:creationId xmlns:a16="http://schemas.microsoft.com/office/drawing/2014/main" id="{08AFEF27-4077-60E8-D20A-2CCEAA123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73122" y="2383847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Docker Logo : histoire, signification de l'emblème">
            <a:extLst>
              <a:ext uri="{FF2B5EF4-FFF2-40B4-BE49-F238E27FC236}">
                <a16:creationId xmlns:a16="http://schemas.microsoft.com/office/drawing/2014/main" id="{B751A1B9-85AA-08F4-4275-E8D4C876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83991" y="3926494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Docker Logo : histoire, signification de l'emblème">
            <a:extLst>
              <a:ext uri="{FF2B5EF4-FFF2-40B4-BE49-F238E27FC236}">
                <a16:creationId xmlns:a16="http://schemas.microsoft.com/office/drawing/2014/main" id="{2E0D3752-F61D-D8C3-95A7-59D868F7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321727" y="5469141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80134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3492</TotalTime>
  <Words>1056</Words>
  <Application>Microsoft Macintosh PowerPoint</Application>
  <PresentationFormat>Personnalisé</PresentationFormat>
  <Paragraphs>234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</vt:lpstr>
      <vt:lpstr>Schéma du cluster</vt:lpstr>
      <vt:lpstr>ELT : un processus de traitement de données</vt:lpstr>
      <vt:lpstr>ELT : Extract -&gt; Load -&gt; Transform</vt:lpstr>
      <vt:lpstr>Faire de l’ELT avec Spark</vt:lpstr>
      <vt:lpstr>Cas pratique avec Spark SQL</vt:lpstr>
      <vt:lpstr>Objectif</vt:lpstr>
      <vt:lpstr>Extraire et charger 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152</cp:revision>
  <cp:lastPrinted>2018-11-27T09:56:33Z</cp:lastPrinted>
  <dcterms:created xsi:type="dcterms:W3CDTF">2023-04-08T13:14:15Z</dcterms:created>
  <dcterms:modified xsi:type="dcterms:W3CDTF">2023-12-25T18:13:31Z</dcterms:modified>
</cp:coreProperties>
</file>