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16" r:id="rId3"/>
    <p:sldId id="292" r:id="rId4"/>
    <p:sldId id="274" r:id="rId5"/>
    <p:sldId id="311" r:id="rId6"/>
    <p:sldId id="275" r:id="rId7"/>
    <p:sldId id="276" r:id="rId8"/>
    <p:sldId id="317" r:id="rId9"/>
    <p:sldId id="312" r:id="rId10"/>
    <p:sldId id="278" r:id="rId11"/>
    <p:sldId id="294" r:id="rId12"/>
    <p:sldId id="309" r:id="rId13"/>
    <p:sldId id="277" r:id="rId14"/>
    <p:sldId id="296" r:id="rId15"/>
    <p:sldId id="310" r:id="rId16"/>
    <p:sldId id="298" r:id="rId17"/>
    <p:sldId id="299" r:id="rId18"/>
    <p:sldId id="286" r:id="rId19"/>
    <p:sldId id="288" r:id="rId20"/>
    <p:sldId id="313" r:id="rId21"/>
    <p:sldId id="300" r:id="rId22"/>
    <p:sldId id="289" r:id="rId23"/>
    <p:sldId id="301" r:id="rId24"/>
    <p:sldId id="302" r:id="rId25"/>
    <p:sldId id="303" r:id="rId26"/>
    <p:sldId id="314" r:id="rId27"/>
    <p:sldId id="304" r:id="rId28"/>
    <p:sldId id="305" r:id="rId29"/>
    <p:sldId id="306" r:id="rId30"/>
    <p:sldId id="315" r:id="rId31"/>
    <p:sldId id="318" r:id="rId32"/>
    <p:sldId id="319" r:id="rId33"/>
    <p:sldId id="307" r:id="rId34"/>
    <p:sldId id="321" r:id="rId35"/>
    <p:sldId id="322" r:id="rId36"/>
    <p:sldId id="320" r:id="rId37"/>
  </p:sldIdLst>
  <p:sldSz cx="14630400" cy="8229600"/>
  <p:notesSz cx="6858000" cy="9144000"/>
  <p:custDataLst>
    <p:tags r:id="rId40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6" autoAdjust="0"/>
    <p:restoredTop sz="86386" autoAdjust="0"/>
  </p:normalViewPr>
  <p:slideViewPr>
    <p:cSldViewPr showGuides="1">
      <p:cViewPr varScale="1">
        <p:scale>
          <a:sx n="57" d="100"/>
          <a:sy n="57" d="100"/>
        </p:scale>
        <p:origin x="-1168" y="-112"/>
      </p:cViewPr>
      <p:guideLst>
        <p:guide orient="horz" pos="259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14CCE-FEF1-4396-B174-BD9E68583A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BC97E-AB81-4E38-89E0-E77F0F008251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Clear Candidate</a:t>
          </a:r>
          <a:endParaRPr lang="en-US" sz="2000" dirty="0">
            <a:solidFill>
              <a:schemeClr val="tx1"/>
            </a:solidFill>
          </a:endParaRPr>
        </a:p>
      </dgm:t>
    </dgm:pt>
    <dgm:pt modelId="{F4AD77B9-CF52-42D0-A7DC-16ED36887C58}" type="parTrans" cxnId="{D3E511B2-1B60-48AF-8A79-923965D00956}">
      <dgm:prSet/>
      <dgm:spPr/>
      <dgm:t>
        <a:bodyPr/>
        <a:lstStyle/>
        <a:p>
          <a:endParaRPr lang="en-US" sz="2000"/>
        </a:p>
      </dgm:t>
    </dgm:pt>
    <dgm:pt modelId="{DBF5F0CF-1BBD-4C71-91F3-D998078C420C}" type="sibTrans" cxnId="{D3E511B2-1B60-48AF-8A79-923965D00956}">
      <dgm:prSet/>
      <dgm:spPr/>
      <dgm:t>
        <a:bodyPr/>
        <a:lstStyle/>
        <a:p>
          <a:endParaRPr lang="en-US" sz="2000"/>
        </a:p>
      </dgm:t>
    </dgm:pt>
    <dgm:pt modelId="{4AB79DD7-E750-45BA-8714-D0C00893F67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 smtClean="0"/>
            <a:t>Edit Candidate</a:t>
          </a:r>
          <a:endParaRPr lang="en-US" sz="2000" dirty="0"/>
        </a:p>
      </dgm:t>
    </dgm:pt>
    <dgm:pt modelId="{CCCDCB6E-F5C7-4C06-AFDE-F8A65638CC16}" type="parTrans" cxnId="{EA286298-F7C5-40B3-85B0-1AAAB50026D1}">
      <dgm:prSet/>
      <dgm:spPr/>
      <dgm:t>
        <a:bodyPr/>
        <a:lstStyle/>
        <a:p>
          <a:endParaRPr lang="en-US" sz="2000"/>
        </a:p>
      </dgm:t>
    </dgm:pt>
    <dgm:pt modelId="{E39DC407-E2BA-4A21-9AAA-5399909B80C7}" type="sibTrans" cxnId="{EA286298-F7C5-40B3-85B0-1AAAB50026D1}">
      <dgm:prSet/>
      <dgm:spPr/>
      <dgm:t>
        <a:bodyPr/>
        <a:lstStyle/>
        <a:p>
          <a:endParaRPr lang="en-US" sz="2000"/>
        </a:p>
      </dgm:t>
    </dgm:pt>
    <dgm:pt modelId="{E8D6EB4B-9976-41FA-A992-26BDBD4C5C4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Commit</a:t>
          </a:r>
          <a:endParaRPr lang="en-US" sz="2000" dirty="0">
            <a:solidFill>
              <a:schemeClr val="tx1"/>
            </a:solidFill>
          </a:endParaRPr>
        </a:p>
      </dgm:t>
    </dgm:pt>
    <dgm:pt modelId="{8EF2A8F8-1165-4F99-BD00-E8937FC46838}" type="parTrans" cxnId="{E632228A-BFCB-4BAC-A95D-2514FFE3F969}">
      <dgm:prSet/>
      <dgm:spPr/>
      <dgm:t>
        <a:bodyPr/>
        <a:lstStyle/>
        <a:p>
          <a:endParaRPr lang="en-US" sz="2000"/>
        </a:p>
      </dgm:t>
    </dgm:pt>
    <dgm:pt modelId="{E29AE93E-E500-4FFD-8468-254039B5E41E}" type="sibTrans" cxnId="{E632228A-BFCB-4BAC-A95D-2514FFE3F969}">
      <dgm:prSet/>
      <dgm:spPr/>
      <dgm:t>
        <a:bodyPr/>
        <a:lstStyle/>
        <a:p>
          <a:endParaRPr lang="en-US" sz="2000"/>
        </a:p>
      </dgm:t>
    </dgm:pt>
    <dgm:pt modelId="{3AFA6F54-4097-491B-B8CA-64A53B5992A0}" type="pres">
      <dgm:prSet presAssocID="{5A714CCE-FEF1-4396-B174-BD9E68583AD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D09F3A9-91EA-4A6E-9239-73B1FC734D20}" type="pres">
      <dgm:prSet presAssocID="{302BC97E-AB81-4E38-89E0-E77F0F008251}" presName="composite" presStyleCnt="0"/>
      <dgm:spPr/>
    </dgm:pt>
    <dgm:pt modelId="{DBB220E5-8B2C-4105-9E47-22FF6BC9926F}" type="pres">
      <dgm:prSet presAssocID="{302BC97E-AB81-4E38-89E0-E77F0F008251}" presName="bentUpArrow1" presStyleLbl="alignImgPlace1" presStyleIdx="0" presStyleCnt="2"/>
      <dgm:spPr/>
    </dgm:pt>
    <dgm:pt modelId="{B91CAA3D-6FFE-4F1D-9541-E050642DAD05}" type="pres">
      <dgm:prSet presAssocID="{302BC97E-AB81-4E38-89E0-E77F0F008251}" presName="ParentText" presStyleLbl="node1" presStyleIdx="0" presStyleCnt="3" custScaleX="11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D4F8-3CCB-4B86-A274-98352D8132AF}" type="pres">
      <dgm:prSet presAssocID="{302BC97E-AB81-4E38-89E0-E77F0F00825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5F151-6C9A-4240-A5E8-FC5AE2F8B7E8}" type="pres">
      <dgm:prSet presAssocID="{DBF5F0CF-1BBD-4C71-91F3-D998078C420C}" presName="sibTrans" presStyleCnt="0"/>
      <dgm:spPr/>
    </dgm:pt>
    <dgm:pt modelId="{CD443A93-8BA3-4C71-8B5C-55A1733AAFFC}" type="pres">
      <dgm:prSet presAssocID="{4AB79DD7-E750-45BA-8714-D0C00893F67F}" presName="composite" presStyleCnt="0"/>
      <dgm:spPr/>
    </dgm:pt>
    <dgm:pt modelId="{05232BE3-DEC9-4212-80AB-D1A7FB436566}" type="pres">
      <dgm:prSet presAssocID="{4AB79DD7-E750-45BA-8714-D0C00893F67F}" presName="bentUpArrow1" presStyleLbl="alignImgPlace1" presStyleIdx="1" presStyleCnt="2"/>
      <dgm:spPr/>
    </dgm:pt>
    <dgm:pt modelId="{0FD6B1EB-E695-4118-87DE-3B26137AEE03}" type="pres">
      <dgm:prSet presAssocID="{4AB79DD7-E750-45BA-8714-D0C00893F67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2DAF8-518A-432C-B05D-A897D0B5A2AA}" type="pres">
      <dgm:prSet presAssocID="{4AB79DD7-E750-45BA-8714-D0C00893F67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4FC0D-4218-413D-AB47-0D28C7EBC59E}" type="pres">
      <dgm:prSet presAssocID="{E39DC407-E2BA-4A21-9AAA-5399909B80C7}" presName="sibTrans" presStyleCnt="0"/>
      <dgm:spPr/>
    </dgm:pt>
    <dgm:pt modelId="{A07BD854-7A37-4F6E-9E9F-4DA6CFB18519}" type="pres">
      <dgm:prSet presAssocID="{E8D6EB4B-9976-41FA-A992-26BDBD4C5C4B}" presName="composite" presStyleCnt="0"/>
      <dgm:spPr/>
    </dgm:pt>
    <dgm:pt modelId="{24A1AF43-78EC-4E80-810C-1CD1E33B9AA4}" type="pres">
      <dgm:prSet presAssocID="{E8D6EB4B-9976-41FA-A992-26BDBD4C5C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89362-A5BD-41CC-83EB-827085C10E85}" type="presOf" srcId="{5A714CCE-FEF1-4396-B174-BD9E68583AD2}" destId="{3AFA6F54-4097-491B-B8CA-64A53B5992A0}" srcOrd="0" destOrd="0" presId="urn:microsoft.com/office/officeart/2005/8/layout/StepDownProcess"/>
    <dgm:cxn modelId="{EA286298-F7C5-40B3-85B0-1AAAB50026D1}" srcId="{5A714CCE-FEF1-4396-B174-BD9E68583AD2}" destId="{4AB79DD7-E750-45BA-8714-D0C00893F67F}" srcOrd="1" destOrd="0" parTransId="{CCCDCB6E-F5C7-4C06-AFDE-F8A65638CC16}" sibTransId="{E39DC407-E2BA-4A21-9AAA-5399909B80C7}"/>
    <dgm:cxn modelId="{262AC0EB-5E0E-4A84-B831-087EAF561BDA}" type="presOf" srcId="{302BC97E-AB81-4E38-89E0-E77F0F008251}" destId="{B91CAA3D-6FFE-4F1D-9541-E050642DAD05}" srcOrd="0" destOrd="0" presId="urn:microsoft.com/office/officeart/2005/8/layout/StepDownProcess"/>
    <dgm:cxn modelId="{D3E511B2-1B60-48AF-8A79-923965D00956}" srcId="{5A714CCE-FEF1-4396-B174-BD9E68583AD2}" destId="{302BC97E-AB81-4E38-89E0-E77F0F008251}" srcOrd="0" destOrd="0" parTransId="{F4AD77B9-CF52-42D0-A7DC-16ED36887C58}" sibTransId="{DBF5F0CF-1BBD-4C71-91F3-D998078C420C}"/>
    <dgm:cxn modelId="{E632228A-BFCB-4BAC-A95D-2514FFE3F969}" srcId="{5A714CCE-FEF1-4396-B174-BD9E68583AD2}" destId="{E8D6EB4B-9976-41FA-A992-26BDBD4C5C4B}" srcOrd="2" destOrd="0" parTransId="{8EF2A8F8-1165-4F99-BD00-E8937FC46838}" sibTransId="{E29AE93E-E500-4FFD-8468-254039B5E41E}"/>
    <dgm:cxn modelId="{FEDCD287-ADB6-457A-998B-62F61F3E1985}" type="presOf" srcId="{4AB79DD7-E750-45BA-8714-D0C00893F67F}" destId="{0FD6B1EB-E695-4118-87DE-3B26137AEE03}" srcOrd="0" destOrd="0" presId="urn:microsoft.com/office/officeart/2005/8/layout/StepDownProcess"/>
    <dgm:cxn modelId="{876E004A-FB49-4C7D-87CD-499D80C726AF}" type="presOf" srcId="{E8D6EB4B-9976-41FA-A992-26BDBD4C5C4B}" destId="{24A1AF43-78EC-4E80-810C-1CD1E33B9AA4}" srcOrd="0" destOrd="0" presId="urn:microsoft.com/office/officeart/2005/8/layout/StepDownProcess"/>
    <dgm:cxn modelId="{18B34FF6-4E09-4C55-B516-4DE8AB34CE55}" type="presParOf" srcId="{3AFA6F54-4097-491B-B8CA-64A53B5992A0}" destId="{4D09F3A9-91EA-4A6E-9239-73B1FC734D20}" srcOrd="0" destOrd="0" presId="urn:microsoft.com/office/officeart/2005/8/layout/StepDownProcess"/>
    <dgm:cxn modelId="{EED9F367-D52B-434D-81C1-189C1F388F63}" type="presParOf" srcId="{4D09F3A9-91EA-4A6E-9239-73B1FC734D20}" destId="{DBB220E5-8B2C-4105-9E47-22FF6BC9926F}" srcOrd="0" destOrd="0" presId="urn:microsoft.com/office/officeart/2005/8/layout/StepDownProcess"/>
    <dgm:cxn modelId="{94B3FD7F-6477-41ED-9471-E95089230CC2}" type="presParOf" srcId="{4D09F3A9-91EA-4A6E-9239-73B1FC734D20}" destId="{B91CAA3D-6FFE-4F1D-9541-E050642DAD05}" srcOrd="1" destOrd="0" presId="urn:microsoft.com/office/officeart/2005/8/layout/StepDownProcess"/>
    <dgm:cxn modelId="{8D40DCAA-274B-4F6C-8C6D-E9BC928C39E2}" type="presParOf" srcId="{4D09F3A9-91EA-4A6E-9239-73B1FC734D20}" destId="{7431D4F8-3CCB-4B86-A274-98352D8132AF}" srcOrd="2" destOrd="0" presId="urn:microsoft.com/office/officeart/2005/8/layout/StepDownProcess"/>
    <dgm:cxn modelId="{A5F4CAE3-7DD3-4004-B30F-9BB5EACF3C89}" type="presParOf" srcId="{3AFA6F54-4097-491B-B8CA-64A53B5992A0}" destId="{0005F151-6C9A-4240-A5E8-FC5AE2F8B7E8}" srcOrd="1" destOrd="0" presId="urn:microsoft.com/office/officeart/2005/8/layout/StepDownProcess"/>
    <dgm:cxn modelId="{6032860E-27D7-4069-848B-50365F97BB29}" type="presParOf" srcId="{3AFA6F54-4097-491B-B8CA-64A53B5992A0}" destId="{CD443A93-8BA3-4C71-8B5C-55A1733AAFFC}" srcOrd="2" destOrd="0" presId="urn:microsoft.com/office/officeart/2005/8/layout/StepDownProcess"/>
    <dgm:cxn modelId="{4F65987D-2C02-4B2A-95FE-7A42D301F8FC}" type="presParOf" srcId="{CD443A93-8BA3-4C71-8B5C-55A1733AAFFC}" destId="{05232BE3-DEC9-4212-80AB-D1A7FB436566}" srcOrd="0" destOrd="0" presId="urn:microsoft.com/office/officeart/2005/8/layout/StepDownProcess"/>
    <dgm:cxn modelId="{D31AE741-DC89-40B4-9FBD-06380982E4DC}" type="presParOf" srcId="{CD443A93-8BA3-4C71-8B5C-55A1733AAFFC}" destId="{0FD6B1EB-E695-4118-87DE-3B26137AEE03}" srcOrd="1" destOrd="0" presId="urn:microsoft.com/office/officeart/2005/8/layout/StepDownProcess"/>
    <dgm:cxn modelId="{06A42420-5237-4076-986B-74CB710F9641}" type="presParOf" srcId="{CD443A93-8BA3-4C71-8B5C-55A1733AAFFC}" destId="{7D12DAF8-518A-432C-B05D-A897D0B5A2AA}" srcOrd="2" destOrd="0" presId="urn:microsoft.com/office/officeart/2005/8/layout/StepDownProcess"/>
    <dgm:cxn modelId="{361D3B99-8EF9-4C08-809E-FBC0B4998882}" type="presParOf" srcId="{3AFA6F54-4097-491B-B8CA-64A53B5992A0}" destId="{21D4FC0D-4218-413D-AB47-0D28C7EBC59E}" srcOrd="3" destOrd="0" presId="urn:microsoft.com/office/officeart/2005/8/layout/StepDownProcess"/>
    <dgm:cxn modelId="{4ACEBFC9-38BD-4F41-92BE-7068EAED3E37}" type="presParOf" srcId="{3AFA6F54-4097-491B-B8CA-64A53B5992A0}" destId="{A07BD854-7A37-4F6E-9E9F-4DA6CFB18519}" srcOrd="4" destOrd="0" presId="urn:microsoft.com/office/officeart/2005/8/layout/StepDownProcess"/>
    <dgm:cxn modelId="{5C02A0E9-53A2-494E-ABE1-9733A8B9EA60}" type="presParOf" srcId="{A07BD854-7A37-4F6E-9E9F-4DA6CFB18519}" destId="{24A1AF43-78EC-4E80-810C-1CD1E33B9A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6F45AABA-87BF-2240-B547-E45FF7A4BDE5}" type="presOf" srcId="{2D1E51D6-B1D6-4B24-8BDB-3B334AA1B222}" destId="{EAF558FD-0214-49B2-9562-592B43E0F640}" srcOrd="0" destOrd="0" presId="urn:microsoft.com/office/officeart/2005/8/layout/process4"/>
    <dgm:cxn modelId="{8D57B594-9665-784D-9A37-BC9289B6CF41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8DB6EAC2-E514-2046-BEBE-B4FB6C90F62D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0ACCE30-ADB6-DB43-9CAC-F31F47F1AB3F}" type="presOf" srcId="{427E81BD-F229-473C-A6B2-65960BC2780B}" destId="{25DAA879-10F2-465D-8200-1369F7013539}" srcOrd="0" destOrd="0" presId="urn:microsoft.com/office/officeart/2005/8/layout/process4"/>
    <dgm:cxn modelId="{7263F7F8-4135-DC42-9E7A-7A1672D3B4F4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A219380-86CD-A34D-8AB7-C4DA1CA6CAA8}" type="presParOf" srcId="{25DAA879-10F2-465D-8200-1369F7013539}" destId="{DFE2066D-1375-4956-80F1-120E27356F90}" srcOrd="0" destOrd="0" presId="urn:microsoft.com/office/officeart/2005/8/layout/process4"/>
    <dgm:cxn modelId="{3491E716-8D8D-EF48-A7FA-F59E6633AEFB}" type="presParOf" srcId="{DFE2066D-1375-4956-80F1-120E27356F90}" destId="{EAF558FD-0214-49B2-9562-592B43E0F640}" srcOrd="0" destOrd="0" presId="urn:microsoft.com/office/officeart/2005/8/layout/process4"/>
    <dgm:cxn modelId="{433EFB0A-04E9-AC44-9476-EBC5A8F2E603}" type="presParOf" srcId="{25DAA879-10F2-465D-8200-1369F7013539}" destId="{D8A94609-2905-4663-92CB-4D4EC460CD4F}" srcOrd="1" destOrd="0" presId="urn:microsoft.com/office/officeart/2005/8/layout/process4"/>
    <dgm:cxn modelId="{03E7BBA1-80CC-CA4E-830F-EE604519A783}" type="presParOf" srcId="{25DAA879-10F2-465D-8200-1369F7013539}" destId="{BEC381E8-E251-4F80-9343-3A28A08B4BBC}" srcOrd="2" destOrd="0" presId="urn:microsoft.com/office/officeart/2005/8/layout/process4"/>
    <dgm:cxn modelId="{50D2E834-563C-6F48-AA84-5A702686A907}" type="presParOf" srcId="{BEC381E8-E251-4F80-9343-3A28A08B4BBC}" destId="{B4CD8C55-81ED-42FA-AA59-5A2E0BAF8601}" srcOrd="0" destOrd="0" presId="urn:microsoft.com/office/officeart/2005/8/layout/process4"/>
    <dgm:cxn modelId="{393EAE23-BDD2-EA4D-88D3-6B859F4C0209}" type="presParOf" srcId="{25DAA879-10F2-465D-8200-1369F7013539}" destId="{2440806D-6E75-4DD8-8083-26B779E9B585}" srcOrd="3" destOrd="0" presId="urn:microsoft.com/office/officeart/2005/8/layout/process4"/>
    <dgm:cxn modelId="{01D1A65C-B2D0-F645-89CB-E65ABAF1C50A}" type="presParOf" srcId="{25DAA879-10F2-465D-8200-1369F7013539}" destId="{980B1316-2265-4FE1-A916-CB7ECCCE3BB1}" srcOrd="4" destOrd="0" presId="urn:microsoft.com/office/officeart/2005/8/layout/process4"/>
    <dgm:cxn modelId="{9F2D5320-A06A-CA4D-B608-B2C2DF752FA3}" type="presParOf" srcId="{980B1316-2265-4FE1-A916-CB7ECCCE3BB1}" destId="{F19783A4-7C24-4281-A0E2-34273F28E35A}" srcOrd="0" destOrd="0" presId="urn:microsoft.com/office/officeart/2005/8/layout/process4"/>
    <dgm:cxn modelId="{4C35DCDB-22BD-6047-8870-57D8A977686C}" type="presParOf" srcId="{25DAA879-10F2-465D-8200-1369F7013539}" destId="{59E7F527-CB61-491C-A01F-EFC4A7EBDFCA}" srcOrd="5" destOrd="0" presId="urn:microsoft.com/office/officeart/2005/8/layout/process4"/>
    <dgm:cxn modelId="{C2BE231B-EA9B-4347-8762-78A69B8AB3B2}" type="presParOf" srcId="{25DAA879-10F2-465D-8200-1369F7013539}" destId="{38D6FA34-12C6-4E44-A0CE-F90C258D28BA}" srcOrd="6" destOrd="0" presId="urn:microsoft.com/office/officeart/2005/8/layout/process4"/>
    <dgm:cxn modelId="{715FFE96-77B5-C54A-8139-F94B988E315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96528DB-F465-B946-84D0-2786D8EF9C7B}" type="presOf" srcId="{9F308648-1A67-4BBB-B6B2-C0C22F5E496B}" destId="{F19783A4-7C24-4281-A0E2-34273F28E35A}" srcOrd="0" destOrd="0" presId="urn:microsoft.com/office/officeart/2005/8/layout/process4"/>
    <dgm:cxn modelId="{DF3ECA0D-6464-F340-86CC-1114FCE6FDC5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4CBE0592-AB0D-4C46-BF1D-2C33B7F29D18}" type="presOf" srcId="{8216EBB4-2A06-4D9A-804F-BF24D41CA5EF}" destId="{C0D1A1F7-8DFE-40BE-8F1A-1BB4A4B7E177}" srcOrd="0" destOrd="0" presId="urn:microsoft.com/office/officeart/2005/8/layout/process4"/>
    <dgm:cxn modelId="{AD63D979-6486-DA47-877D-025B753AD905}" type="presOf" srcId="{427E81BD-F229-473C-A6B2-65960BC2780B}" destId="{25DAA879-10F2-465D-8200-1369F7013539}" srcOrd="0" destOrd="0" presId="urn:microsoft.com/office/officeart/2005/8/layout/process4"/>
    <dgm:cxn modelId="{771A7B09-40D3-7842-867F-B2052D853926}" type="presOf" srcId="{2D1E51D6-B1D6-4B24-8BDB-3B334AA1B222}" destId="{EAF558FD-0214-49B2-9562-592B43E0F640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3A40017-1403-1F42-8EED-7A7EF05F6CC1}" type="presParOf" srcId="{25DAA879-10F2-465D-8200-1369F7013539}" destId="{DFE2066D-1375-4956-80F1-120E27356F90}" srcOrd="0" destOrd="0" presId="urn:microsoft.com/office/officeart/2005/8/layout/process4"/>
    <dgm:cxn modelId="{D7F8BB6F-4A41-6A47-AC64-88D42BEC633C}" type="presParOf" srcId="{DFE2066D-1375-4956-80F1-120E27356F90}" destId="{EAF558FD-0214-49B2-9562-592B43E0F640}" srcOrd="0" destOrd="0" presId="urn:microsoft.com/office/officeart/2005/8/layout/process4"/>
    <dgm:cxn modelId="{E68E6831-ABF1-FF4C-A417-BAD01B89AFD1}" type="presParOf" srcId="{25DAA879-10F2-465D-8200-1369F7013539}" destId="{D8A94609-2905-4663-92CB-4D4EC460CD4F}" srcOrd="1" destOrd="0" presId="urn:microsoft.com/office/officeart/2005/8/layout/process4"/>
    <dgm:cxn modelId="{7C70004A-E780-CD49-9827-BBC139336ACE}" type="presParOf" srcId="{25DAA879-10F2-465D-8200-1369F7013539}" destId="{BEC381E8-E251-4F80-9343-3A28A08B4BBC}" srcOrd="2" destOrd="0" presId="urn:microsoft.com/office/officeart/2005/8/layout/process4"/>
    <dgm:cxn modelId="{5229B2E1-16A2-D54F-B9D2-6521FE8669AB}" type="presParOf" srcId="{BEC381E8-E251-4F80-9343-3A28A08B4BBC}" destId="{B4CD8C55-81ED-42FA-AA59-5A2E0BAF8601}" srcOrd="0" destOrd="0" presId="urn:microsoft.com/office/officeart/2005/8/layout/process4"/>
    <dgm:cxn modelId="{BCE560B6-74CF-2A4F-B561-6A4424883F63}" type="presParOf" srcId="{25DAA879-10F2-465D-8200-1369F7013539}" destId="{2440806D-6E75-4DD8-8083-26B779E9B585}" srcOrd="3" destOrd="0" presId="urn:microsoft.com/office/officeart/2005/8/layout/process4"/>
    <dgm:cxn modelId="{B73E8FD4-DF4F-5644-B2F6-B40B64F008AA}" type="presParOf" srcId="{25DAA879-10F2-465D-8200-1369F7013539}" destId="{980B1316-2265-4FE1-A916-CB7ECCCE3BB1}" srcOrd="4" destOrd="0" presId="urn:microsoft.com/office/officeart/2005/8/layout/process4"/>
    <dgm:cxn modelId="{B8E07C52-435A-5F49-B4FB-6842AFF8C176}" type="presParOf" srcId="{980B1316-2265-4FE1-A916-CB7ECCCE3BB1}" destId="{F19783A4-7C24-4281-A0E2-34273F28E35A}" srcOrd="0" destOrd="0" presId="urn:microsoft.com/office/officeart/2005/8/layout/process4"/>
    <dgm:cxn modelId="{622C26C8-7EB0-5B4E-B90B-31F9FF9B1BED}" type="presParOf" srcId="{25DAA879-10F2-465D-8200-1369F7013539}" destId="{59E7F527-CB61-491C-A01F-EFC4A7EBDFCA}" srcOrd="5" destOrd="0" presId="urn:microsoft.com/office/officeart/2005/8/layout/process4"/>
    <dgm:cxn modelId="{707BE89F-103F-7542-9C03-F6ACEEFEEEBE}" type="presParOf" srcId="{25DAA879-10F2-465D-8200-1369F7013539}" destId="{38D6FA34-12C6-4E44-A0CE-F90C258D28BA}" srcOrd="6" destOrd="0" presId="urn:microsoft.com/office/officeart/2005/8/layout/process4"/>
    <dgm:cxn modelId="{DF381923-5E70-F245-B21F-3CC6655D7727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69C51915-2C33-AE46-A7DC-9DA3B4020C54}" type="presOf" srcId="{9F308648-1A67-4BBB-B6B2-C0C22F5E496B}" destId="{F19783A4-7C24-4281-A0E2-34273F28E35A}" srcOrd="0" destOrd="0" presId="urn:microsoft.com/office/officeart/2005/8/layout/process4"/>
    <dgm:cxn modelId="{D58E98FC-85AC-904A-A7E2-AB7D467A8AF8}" type="presOf" srcId="{427E81BD-F229-473C-A6B2-65960BC2780B}" destId="{25DAA879-10F2-465D-8200-1369F7013539}" srcOrd="0" destOrd="0" presId="urn:microsoft.com/office/officeart/2005/8/layout/process4"/>
    <dgm:cxn modelId="{94C0D72F-E978-DE43-B768-AD87FB3C6261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DAD08104-AA10-B042-9CF9-B94B0457AE5B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74BD17E-5156-084C-96A2-D46B71C05942}" type="presOf" srcId="{2D1E51D6-B1D6-4B24-8BDB-3B334AA1B222}" destId="{EAF558FD-0214-49B2-9562-592B43E0F640}" srcOrd="0" destOrd="0" presId="urn:microsoft.com/office/officeart/2005/8/layout/process4"/>
    <dgm:cxn modelId="{AFCEA25B-ED7E-654C-8118-ABFBE57CAFC7}" type="presParOf" srcId="{25DAA879-10F2-465D-8200-1369F7013539}" destId="{DFE2066D-1375-4956-80F1-120E27356F90}" srcOrd="0" destOrd="0" presId="urn:microsoft.com/office/officeart/2005/8/layout/process4"/>
    <dgm:cxn modelId="{E776E517-9285-844E-9D0B-912F197CC769}" type="presParOf" srcId="{DFE2066D-1375-4956-80F1-120E27356F90}" destId="{EAF558FD-0214-49B2-9562-592B43E0F640}" srcOrd="0" destOrd="0" presId="urn:microsoft.com/office/officeart/2005/8/layout/process4"/>
    <dgm:cxn modelId="{F03C5896-549E-524D-91D0-9BEF38493CCA}" type="presParOf" srcId="{25DAA879-10F2-465D-8200-1369F7013539}" destId="{D8A94609-2905-4663-92CB-4D4EC460CD4F}" srcOrd="1" destOrd="0" presId="urn:microsoft.com/office/officeart/2005/8/layout/process4"/>
    <dgm:cxn modelId="{BC082B52-1D09-D642-94A8-580690787E29}" type="presParOf" srcId="{25DAA879-10F2-465D-8200-1369F7013539}" destId="{BEC381E8-E251-4F80-9343-3A28A08B4BBC}" srcOrd="2" destOrd="0" presId="urn:microsoft.com/office/officeart/2005/8/layout/process4"/>
    <dgm:cxn modelId="{84DA0990-6CF5-EB45-BFB6-44128D9548D5}" type="presParOf" srcId="{BEC381E8-E251-4F80-9343-3A28A08B4BBC}" destId="{B4CD8C55-81ED-42FA-AA59-5A2E0BAF8601}" srcOrd="0" destOrd="0" presId="urn:microsoft.com/office/officeart/2005/8/layout/process4"/>
    <dgm:cxn modelId="{FC508621-6C0F-0141-9DBA-9D5FB44361FC}" type="presParOf" srcId="{25DAA879-10F2-465D-8200-1369F7013539}" destId="{2440806D-6E75-4DD8-8083-26B779E9B585}" srcOrd="3" destOrd="0" presId="urn:microsoft.com/office/officeart/2005/8/layout/process4"/>
    <dgm:cxn modelId="{C15EBC6B-228D-9A49-8F7B-299FD64A0230}" type="presParOf" srcId="{25DAA879-10F2-465D-8200-1369F7013539}" destId="{980B1316-2265-4FE1-A916-CB7ECCCE3BB1}" srcOrd="4" destOrd="0" presId="urn:microsoft.com/office/officeart/2005/8/layout/process4"/>
    <dgm:cxn modelId="{C30D7ACB-C72B-5C46-BFBC-847B516CBBAC}" type="presParOf" srcId="{980B1316-2265-4FE1-A916-CB7ECCCE3BB1}" destId="{F19783A4-7C24-4281-A0E2-34273F28E35A}" srcOrd="0" destOrd="0" presId="urn:microsoft.com/office/officeart/2005/8/layout/process4"/>
    <dgm:cxn modelId="{509E27D1-0275-194D-B7CB-8EB44502DED5}" type="presParOf" srcId="{25DAA879-10F2-465D-8200-1369F7013539}" destId="{59E7F527-CB61-491C-A01F-EFC4A7EBDFCA}" srcOrd="5" destOrd="0" presId="urn:microsoft.com/office/officeart/2005/8/layout/process4"/>
    <dgm:cxn modelId="{8546446D-9797-5741-9A97-38C22DCA47E6}" type="presParOf" srcId="{25DAA879-10F2-465D-8200-1369F7013539}" destId="{38D6FA34-12C6-4E44-A0CE-F90C258D28BA}" srcOrd="6" destOrd="0" presId="urn:microsoft.com/office/officeart/2005/8/layout/process4"/>
    <dgm:cxn modelId="{4E7531BB-1CF7-4544-8495-EFB250C0610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A23E0824-4FB2-3A4F-819B-E722F611A367}" type="presOf" srcId="{9F308648-1A67-4BBB-B6B2-C0C22F5E496B}" destId="{F19783A4-7C24-4281-A0E2-34273F28E35A}" srcOrd="0" destOrd="0" presId="urn:microsoft.com/office/officeart/2005/8/layout/process4"/>
    <dgm:cxn modelId="{D0E70A80-2A1D-3F4E-9C10-3834F011430C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2FD838D-7E80-A948-804B-EADB189BBB1C}" type="presOf" srcId="{427E81BD-F229-473C-A6B2-65960BC2780B}" destId="{25DAA879-10F2-465D-8200-1369F7013539}" srcOrd="0" destOrd="0" presId="urn:microsoft.com/office/officeart/2005/8/layout/process4"/>
    <dgm:cxn modelId="{D75526A9-40D7-944A-94B8-E8DFF1A69B13}" type="presOf" srcId="{8565225D-CCD3-4E3F-9183-49B9677DE288}" destId="{F7C7DCF1-657F-B546-B2E2-59A6FBB5DDD4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90AB388B-55A3-FE40-B212-DBC120F80B5D}" type="presParOf" srcId="{25DAA879-10F2-465D-8200-1369F7013539}" destId="{DA85B275-54D2-B547-87DC-34E0A4B4E136}" srcOrd="0" destOrd="0" presId="urn:microsoft.com/office/officeart/2005/8/layout/process4"/>
    <dgm:cxn modelId="{18089D27-755B-7D40-A1DD-6137B7507330}" type="presParOf" srcId="{DA85B275-54D2-B547-87DC-34E0A4B4E136}" destId="{F7C7DCF1-657F-B546-B2E2-59A6FBB5DDD4}" srcOrd="0" destOrd="0" presId="urn:microsoft.com/office/officeart/2005/8/layout/process4"/>
    <dgm:cxn modelId="{6CF0F40E-8F11-CF43-8B22-D91810300F77}" type="presParOf" srcId="{25DAA879-10F2-465D-8200-1369F7013539}" destId="{2440806D-6E75-4DD8-8083-26B779E9B585}" srcOrd="1" destOrd="0" presId="urn:microsoft.com/office/officeart/2005/8/layout/process4"/>
    <dgm:cxn modelId="{D767AE4D-4F97-BD46-8D8A-907EF102CBEE}" type="presParOf" srcId="{25DAA879-10F2-465D-8200-1369F7013539}" destId="{980B1316-2265-4FE1-A916-CB7ECCCE3BB1}" srcOrd="2" destOrd="0" presId="urn:microsoft.com/office/officeart/2005/8/layout/process4"/>
    <dgm:cxn modelId="{E793899D-AFC7-9D40-BCBF-AA98CA02CFB7}" type="presParOf" srcId="{980B1316-2265-4FE1-A916-CB7ECCCE3BB1}" destId="{F19783A4-7C24-4281-A0E2-34273F28E35A}" srcOrd="0" destOrd="0" presId="urn:microsoft.com/office/officeart/2005/8/layout/process4"/>
    <dgm:cxn modelId="{A3E9789C-E0D0-2F47-A3A3-360B94898DA2}" type="presParOf" srcId="{25DAA879-10F2-465D-8200-1369F7013539}" destId="{59E7F527-CB61-491C-A01F-EFC4A7EBDFCA}" srcOrd="3" destOrd="0" presId="urn:microsoft.com/office/officeart/2005/8/layout/process4"/>
    <dgm:cxn modelId="{39F0F6A0-C410-9B4C-920E-ABE6AB5E74D3}" type="presParOf" srcId="{25DAA879-10F2-465D-8200-1369F7013539}" destId="{38D6FA34-12C6-4E44-A0CE-F90C258D28BA}" srcOrd="4" destOrd="0" presId="urn:microsoft.com/office/officeart/2005/8/layout/process4"/>
    <dgm:cxn modelId="{8BEEA804-F524-2F44-8F20-88BF7301E9B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D937D315-EEFF-C44A-97F4-1B9D15A15FE0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2E44E73-6561-364F-B51F-80A558756D93}" type="presOf" srcId="{9F308648-1A67-4BBB-B6B2-C0C22F5E496B}" destId="{F19783A4-7C24-4281-A0E2-34273F28E35A}" srcOrd="0" destOrd="0" presId="urn:microsoft.com/office/officeart/2005/8/layout/process4"/>
    <dgm:cxn modelId="{B2C2EC0C-A075-084E-929D-7D6305735EB2}" type="presOf" srcId="{8565225D-CCD3-4E3F-9183-49B9677DE288}" destId="{F7C7DCF1-657F-B546-B2E2-59A6FBB5DDD4}" srcOrd="0" destOrd="0" presId="urn:microsoft.com/office/officeart/2005/8/layout/process4"/>
    <dgm:cxn modelId="{0687E77A-8158-474A-B8A2-85FE84533748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4DE59CBD-FC03-5A4F-A4A1-4AA2E16A13BA}" type="presParOf" srcId="{25DAA879-10F2-465D-8200-1369F7013539}" destId="{DA85B275-54D2-B547-87DC-34E0A4B4E136}" srcOrd="0" destOrd="0" presId="urn:microsoft.com/office/officeart/2005/8/layout/process4"/>
    <dgm:cxn modelId="{240D3856-F888-E543-B7B0-804C21348C78}" type="presParOf" srcId="{DA85B275-54D2-B547-87DC-34E0A4B4E136}" destId="{F7C7DCF1-657F-B546-B2E2-59A6FBB5DDD4}" srcOrd="0" destOrd="0" presId="urn:microsoft.com/office/officeart/2005/8/layout/process4"/>
    <dgm:cxn modelId="{A7EA1BAC-12BF-F740-BE91-20A1FAE6A1CE}" type="presParOf" srcId="{25DAA879-10F2-465D-8200-1369F7013539}" destId="{2440806D-6E75-4DD8-8083-26B779E9B585}" srcOrd="1" destOrd="0" presId="urn:microsoft.com/office/officeart/2005/8/layout/process4"/>
    <dgm:cxn modelId="{685329DA-BFDA-7140-9912-F0226770F598}" type="presParOf" srcId="{25DAA879-10F2-465D-8200-1369F7013539}" destId="{980B1316-2265-4FE1-A916-CB7ECCCE3BB1}" srcOrd="2" destOrd="0" presId="urn:microsoft.com/office/officeart/2005/8/layout/process4"/>
    <dgm:cxn modelId="{B3E9DDF1-400C-4C49-8F81-394317A975FC}" type="presParOf" srcId="{980B1316-2265-4FE1-A916-CB7ECCCE3BB1}" destId="{F19783A4-7C24-4281-A0E2-34273F28E35A}" srcOrd="0" destOrd="0" presId="urn:microsoft.com/office/officeart/2005/8/layout/process4"/>
    <dgm:cxn modelId="{FCB559B8-C633-6B40-8D56-DE15960E29A1}" type="presParOf" srcId="{25DAA879-10F2-465D-8200-1369F7013539}" destId="{59E7F527-CB61-491C-A01F-EFC4A7EBDFCA}" srcOrd="3" destOrd="0" presId="urn:microsoft.com/office/officeart/2005/8/layout/process4"/>
    <dgm:cxn modelId="{CE4D15C0-FD28-3F46-84B0-9A59E0EC864F}" type="presParOf" srcId="{25DAA879-10F2-465D-8200-1369F7013539}" destId="{38D6FA34-12C6-4E44-A0CE-F90C258D28BA}" srcOrd="4" destOrd="0" presId="urn:microsoft.com/office/officeart/2005/8/layout/process4"/>
    <dgm:cxn modelId="{0598536E-0BA2-5045-9193-B715704076D9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530EB853-E37F-234C-AB97-1A4A9352C079}" type="presOf" srcId="{8216EBB4-2A06-4D9A-804F-BF24D41CA5EF}" destId="{C0D1A1F7-8DFE-40BE-8F1A-1BB4A4B7E177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F2E44B3-820D-0A4E-B4FF-F518A21DDE82}" type="presOf" srcId="{427E81BD-F229-473C-A6B2-65960BC2780B}" destId="{25DAA879-10F2-465D-8200-1369F7013539}" srcOrd="0" destOrd="0" presId="urn:microsoft.com/office/officeart/2005/8/layout/process4"/>
    <dgm:cxn modelId="{0FEAA392-156E-FC4B-889A-CE8A5414AE03}" type="presOf" srcId="{8565225D-CCD3-4E3F-9183-49B9677DE288}" destId="{F7C7DCF1-657F-B546-B2E2-59A6FBB5DDD4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DEE20BCD-A1EF-5D4E-A70F-7DFA7B606F1F}" type="presOf" srcId="{9F308648-1A67-4BBB-B6B2-C0C22F5E496B}" destId="{F19783A4-7C24-4281-A0E2-34273F28E35A}" srcOrd="0" destOrd="0" presId="urn:microsoft.com/office/officeart/2005/8/layout/process4"/>
    <dgm:cxn modelId="{1F07150B-B9BB-3446-8C5E-E9C6268B77A1}" type="presParOf" srcId="{25DAA879-10F2-465D-8200-1369F7013539}" destId="{DA85B275-54D2-B547-87DC-34E0A4B4E136}" srcOrd="0" destOrd="0" presId="urn:microsoft.com/office/officeart/2005/8/layout/process4"/>
    <dgm:cxn modelId="{106CB5A3-7B72-1D4C-BC6B-606E2866D52C}" type="presParOf" srcId="{DA85B275-54D2-B547-87DC-34E0A4B4E136}" destId="{F7C7DCF1-657F-B546-B2E2-59A6FBB5DDD4}" srcOrd="0" destOrd="0" presId="urn:microsoft.com/office/officeart/2005/8/layout/process4"/>
    <dgm:cxn modelId="{9BFE6962-9A1F-4042-B592-3C31902A49A1}" type="presParOf" srcId="{25DAA879-10F2-465D-8200-1369F7013539}" destId="{2440806D-6E75-4DD8-8083-26B779E9B585}" srcOrd="1" destOrd="0" presId="urn:microsoft.com/office/officeart/2005/8/layout/process4"/>
    <dgm:cxn modelId="{9D4CE72F-2EF4-CE45-859B-5FA169162AAF}" type="presParOf" srcId="{25DAA879-10F2-465D-8200-1369F7013539}" destId="{980B1316-2265-4FE1-A916-CB7ECCCE3BB1}" srcOrd="2" destOrd="0" presId="urn:microsoft.com/office/officeart/2005/8/layout/process4"/>
    <dgm:cxn modelId="{B79922B4-71E9-254A-8A9F-9AC4370B9F3E}" type="presParOf" srcId="{980B1316-2265-4FE1-A916-CB7ECCCE3BB1}" destId="{F19783A4-7C24-4281-A0E2-34273F28E35A}" srcOrd="0" destOrd="0" presId="urn:microsoft.com/office/officeart/2005/8/layout/process4"/>
    <dgm:cxn modelId="{595BD131-6B6E-7140-BED1-F884FBCA3196}" type="presParOf" srcId="{25DAA879-10F2-465D-8200-1369F7013539}" destId="{59E7F527-CB61-491C-A01F-EFC4A7EBDFCA}" srcOrd="3" destOrd="0" presId="urn:microsoft.com/office/officeart/2005/8/layout/process4"/>
    <dgm:cxn modelId="{4477CBE8-4780-3E48-811C-4B4E90E3C7D4}" type="presParOf" srcId="{25DAA879-10F2-465D-8200-1369F7013539}" destId="{38D6FA34-12C6-4E44-A0CE-F90C258D28BA}" srcOrd="4" destOrd="0" presId="urn:microsoft.com/office/officeart/2005/8/layout/process4"/>
    <dgm:cxn modelId="{1E9529F6-D17B-2740-85A4-2CAE21EA5D5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Unlock 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D90CA772-1712-4084-AD22-BEB5B9BEEFB2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98E18D1F-0879-4966-BEBB-C41700F05FBD}" type="presOf" srcId="{8216EBB4-2A06-4D9A-804F-BF24D41CA5EF}" destId="{C0D1A1F7-8DFE-40BE-8F1A-1BB4A4B7E177}" srcOrd="0" destOrd="0" presId="urn:microsoft.com/office/officeart/2005/8/layout/process4"/>
    <dgm:cxn modelId="{B65ADB6E-0E9D-4BF0-A130-EE4482B12773}" type="presOf" srcId="{8565225D-CCD3-4E3F-9183-49B9677DE288}" destId="{B4CD8C55-81ED-42FA-AA59-5A2E0BAF8601}" srcOrd="0" destOrd="0" presId="urn:microsoft.com/office/officeart/2005/8/layout/process4"/>
    <dgm:cxn modelId="{AB209F86-D6AB-432A-B4B6-F8D78E65CEEE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46CE9FDE-87BB-4DE7-AF2C-EB05F338ED52}" type="presOf" srcId="{2D1E51D6-B1D6-4B24-8BDB-3B334AA1B222}" destId="{EAF558FD-0214-49B2-9562-592B43E0F640}" srcOrd="0" destOrd="0" presId="urn:microsoft.com/office/officeart/2005/8/layout/process4"/>
    <dgm:cxn modelId="{433DD8FA-86CD-4D5E-A69D-E0E59B8E88A9}" type="presOf" srcId="{3110C222-34DF-414A-8659-3579CE1B6070}" destId="{8F25611F-9356-4B09-8F98-136BAE82A06D}" srcOrd="0" destOrd="0" presId="urn:microsoft.com/office/officeart/2005/8/layout/process4"/>
    <dgm:cxn modelId="{8E9634EF-6699-465D-A687-A91F67898531}" type="presParOf" srcId="{25DAA879-10F2-465D-8200-1369F7013539}" destId="{DFE2066D-1375-4956-80F1-120E27356F90}" srcOrd="0" destOrd="0" presId="urn:microsoft.com/office/officeart/2005/8/layout/process4"/>
    <dgm:cxn modelId="{E0D4E52B-D85E-463A-A095-137CC9D0B4B9}" type="presParOf" srcId="{DFE2066D-1375-4956-80F1-120E27356F90}" destId="{EAF558FD-0214-49B2-9562-592B43E0F640}" srcOrd="0" destOrd="0" presId="urn:microsoft.com/office/officeart/2005/8/layout/process4"/>
    <dgm:cxn modelId="{C161DB08-B117-4E2C-B5E9-57F1D4122791}" type="presParOf" srcId="{25DAA879-10F2-465D-8200-1369F7013539}" destId="{799E1D86-11F7-4FA1-A7B4-980F071F1751}" srcOrd="1" destOrd="0" presId="urn:microsoft.com/office/officeart/2005/8/layout/process4"/>
    <dgm:cxn modelId="{DD044EA3-67E3-4A6D-A5CE-5A85CCC413D8}" type="presParOf" srcId="{25DAA879-10F2-465D-8200-1369F7013539}" destId="{98DCA103-7B4E-4D11-BD07-8AEEF376DEC7}" srcOrd="2" destOrd="0" presId="urn:microsoft.com/office/officeart/2005/8/layout/process4"/>
    <dgm:cxn modelId="{3FFF2A3A-F9E4-41FD-BDB3-FAB68D6737EB}" type="presParOf" srcId="{98DCA103-7B4E-4D11-BD07-8AEEF376DEC7}" destId="{8F25611F-9356-4B09-8F98-136BAE82A06D}" srcOrd="0" destOrd="0" presId="urn:microsoft.com/office/officeart/2005/8/layout/process4"/>
    <dgm:cxn modelId="{F47F34FB-C817-4C6A-ADDE-A92065D84DCA}" type="presParOf" srcId="{25DAA879-10F2-465D-8200-1369F7013539}" destId="{D8A94609-2905-4663-92CB-4D4EC460CD4F}" srcOrd="3" destOrd="0" presId="urn:microsoft.com/office/officeart/2005/8/layout/process4"/>
    <dgm:cxn modelId="{35F7BCEC-574E-4C97-9993-22A921ED5447}" type="presParOf" srcId="{25DAA879-10F2-465D-8200-1369F7013539}" destId="{BEC381E8-E251-4F80-9343-3A28A08B4BBC}" srcOrd="4" destOrd="0" presId="urn:microsoft.com/office/officeart/2005/8/layout/process4"/>
    <dgm:cxn modelId="{387BA18D-977F-419A-808B-AA74E5223BE3}" type="presParOf" srcId="{BEC381E8-E251-4F80-9343-3A28A08B4BBC}" destId="{B4CD8C55-81ED-42FA-AA59-5A2E0BAF8601}" srcOrd="0" destOrd="0" presId="urn:microsoft.com/office/officeart/2005/8/layout/process4"/>
    <dgm:cxn modelId="{58477855-9BEA-4151-9ABC-039E9A081766}" type="presParOf" srcId="{25DAA879-10F2-465D-8200-1369F7013539}" destId="{2440806D-6E75-4DD8-8083-26B779E9B585}" srcOrd="5" destOrd="0" presId="urn:microsoft.com/office/officeart/2005/8/layout/process4"/>
    <dgm:cxn modelId="{1938699B-A2CF-40DF-B530-ADC35CD220AD}" type="presParOf" srcId="{25DAA879-10F2-465D-8200-1369F7013539}" destId="{980B1316-2265-4FE1-A916-CB7ECCCE3BB1}" srcOrd="6" destOrd="0" presId="urn:microsoft.com/office/officeart/2005/8/layout/process4"/>
    <dgm:cxn modelId="{DA3100A8-D34C-447B-9986-C9F9368262E7}" type="presParOf" srcId="{980B1316-2265-4FE1-A916-CB7ECCCE3BB1}" destId="{F19783A4-7C24-4281-A0E2-34273F28E35A}" srcOrd="0" destOrd="0" presId="urn:microsoft.com/office/officeart/2005/8/layout/process4"/>
    <dgm:cxn modelId="{B947F8C9-189D-411B-9D4D-08D079F1F598}" type="presParOf" srcId="{25DAA879-10F2-465D-8200-1369F7013539}" destId="{59E7F527-CB61-491C-A01F-EFC4A7EBDFCA}" srcOrd="7" destOrd="0" presId="urn:microsoft.com/office/officeart/2005/8/layout/process4"/>
    <dgm:cxn modelId="{0055E5C7-3253-492F-8F21-3F2D9FFB13E9}" type="presParOf" srcId="{25DAA879-10F2-465D-8200-1369F7013539}" destId="{38D6FA34-12C6-4E44-A0CE-F90C258D28BA}" srcOrd="8" destOrd="0" presId="urn:microsoft.com/office/officeart/2005/8/layout/process4"/>
    <dgm:cxn modelId="{8B948B74-1FF6-4EF4-A84D-1407E0B94BB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D30EF7F-E29B-4650-B042-C301845605A5}" type="presOf" srcId="{8216EBB4-2A06-4D9A-804F-BF24D41CA5EF}" destId="{C0D1A1F7-8DFE-40BE-8F1A-1BB4A4B7E177}" srcOrd="0" destOrd="0" presId="urn:microsoft.com/office/officeart/2005/8/layout/process4"/>
    <dgm:cxn modelId="{5679DDEA-4DF2-4A64-AC68-4846225795E1}" type="presOf" srcId="{2D1E51D6-B1D6-4B24-8BDB-3B334AA1B222}" destId="{EAF558FD-0214-49B2-9562-592B43E0F640}" srcOrd="0" destOrd="0" presId="urn:microsoft.com/office/officeart/2005/8/layout/process4"/>
    <dgm:cxn modelId="{A7E54238-7F49-4369-AEA1-30626AB94E3E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FC072F2B-46DB-441C-98E1-64B3FC81F3CE}" type="presOf" srcId="{9F308648-1A67-4BBB-B6B2-C0C22F5E496B}" destId="{F19783A4-7C24-4281-A0E2-34273F28E35A}" srcOrd="0" destOrd="0" presId="urn:microsoft.com/office/officeart/2005/8/layout/process4"/>
    <dgm:cxn modelId="{42235C29-99CE-41D4-874E-80C3D9D89D39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92B00077-A6D2-48EA-B31C-E16AFF06AD2C}" type="presOf" srcId="{8565225D-CCD3-4E3F-9183-49B9677DE288}" destId="{B4CD8C55-81ED-42FA-AA59-5A2E0BAF8601}" srcOrd="0" destOrd="0" presId="urn:microsoft.com/office/officeart/2005/8/layout/process4"/>
    <dgm:cxn modelId="{A540A2E5-B386-48A1-AF90-8EBBF40448EA}" type="presParOf" srcId="{25DAA879-10F2-465D-8200-1369F7013539}" destId="{DFE2066D-1375-4956-80F1-120E27356F90}" srcOrd="0" destOrd="0" presId="urn:microsoft.com/office/officeart/2005/8/layout/process4"/>
    <dgm:cxn modelId="{26AE5665-5847-4DE5-8D56-F7FB13D2F2DA}" type="presParOf" srcId="{DFE2066D-1375-4956-80F1-120E27356F90}" destId="{EAF558FD-0214-49B2-9562-592B43E0F640}" srcOrd="0" destOrd="0" presId="urn:microsoft.com/office/officeart/2005/8/layout/process4"/>
    <dgm:cxn modelId="{E7ED2B3C-69BA-432D-91A1-C978CE9E7E8E}" type="presParOf" srcId="{25DAA879-10F2-465D-8200-1369F7013539}" destId="{799E1D86-11F7-4FA1-A7B4-980F071F1751}" srcOrd="1" destOrd="0" presId="urn:microsoft.com/office/officeart/2005/8/layout/process4"/>
    <dgm:cxn modelId="{59E79DF3-5C48-4DB0-9F2A-8FF19DB43742}" type="presParOf" srcId="{25DAA879-10F2-465D-8200-1369F7013539}" destId="{98DCA103-7B4E-4D11-BD07-8AEEF376DEC7}" srcOrd="2" destOrd="0" presId="urn:microsoft.com/office/officeart/2005/8/layout/process4"/>
    <dgm:cxn modelId="{72E605A1-977D-4F1D-B5FC-8DBAF2C71250}" type="presParOf" srcId="{98DCA103-7B4E-4D11-BD07-8AEEF376DEC7}" destId="{8F25611F-9356-4B09-8F98-136BAE82A06D}" srcOrd="0" destOrd="0" presId="urn:microsoft.com/office/officeart/2005/8/layout/process4"/>
    <dgm:cxn modelId="{AE016599-072C-4557-A4CE-4D238EED7206}" type="presParOf" srcId="{25DAA879-10F2-465D-8200-1369F7013539}" destId="{D8A94609-2905-4663-92CB-4D4EC460CD4F}" srcOrd="3" destOrd="0" presId="urn:microsoft.com/office/officeart/2005/8/layout/process4"/>
    <dgm:cxn modelId="{83A01128-5B9E-45DF-B638-88B7D4D581D6}" type="presParOf" srcId="{25DAA879-10F2-465D-8200-1369F7013539}" destId="{BEC381E8-E251-4F80-9343-3A28A08B4BBC}" srcOrd="4" destOrd="0" presId="urn:microsoft.com/office/officeart/2005/8/layout/process4"/>
    <dgm:cxn modelId="{8FC215E1-03DD-447C-848E-B4D6D339903F}" type="presParOf" srcId="{BEC381E8-E251-4F80-9343-3A28A08B4BBC}" destId="{B4CD8C55-81ED-42FA-AA59-5A2E0BAF8601}" srcOrd="0" destOrd="0" presId="urn:microsoft.com/office/officeart/2005/8/layout/process4"/>
    <dgm:cxn modelId="{4B13E4A8-C9A7-4FD0-97A8-1C2A7FAD6FF4}" type="presParOf" srcId="{25DAA879-10F2-465D-8200-1369F7013539}" destId="{2440806D-6E75-4DD8-8083-26B779E9B585}" srcOrd="5" destOrd="0" presId="urn:microsoft.com/office/officeart/2005/8/layout/process4"/>
    <dgm:cxn modelId="{3389C54F-37D1-4C07-8661-5E39E3F0384C}" type="presParOf" srcId="{25DAA879-10F2-465D-8200-1369F7013539}" destId="{980B1316-2265-4FE1-A916-CB7ECCCE3BB1}" srcOrd="6" destOrd="0" presId="urn:microsoft.com/office/officeart/2005/8/layout/process4"/>
    <dgm:cxn modelId="{89331811-9180-4F2B-B291-710E21EBDA57}" type="presParOf" srcId="{980B1316-2265-4FE1-A916-CB7ECCCE3BB1}" destId="{F19783A4-7C24-4281-A0E2-34273F28E35A}" srcOrd="0" destOrd="0" presId="urn:microsoft.com/office/officeart/2005/8/layout/process4"/>
    <dgm:cxn modelId="{7DD5C371-8FB5-400F-84AF-3397FBDB6F8D}" type="presParOf" srcId="{25DAA879-10F2-465D-8200-1369F7013539}" destId="{59E7F527-CB61-491C-A01F-EFC4A7EBDFCA}" srcOrd="7" destOrd="0" presId="urn:microsoft.com/office/officeart/2005/8/layout/process4"/>
    <dgm:cxn modelId="{86D8622C-0D27-4855-856A-5A2734BD4A03}" type="presParOf" srcId="{25DAA879-10F2-465D-8200-1369F7013539}" destId="{38D6FA34-12C6-4E44-A0CE-F90C258D28BA}" srcOrd="8" destOrd="0" presId="urn:microsoft.com/office/officeart/2005/8/layout/process4"/>
    <dgm:cxn modelId="{7DD3BCB6-E51B-4692-B691-2C4D392F7F10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74378373-9715-45AD-8A23-A74EC00F56BD}" type="presOf" srcId="{427E81BD-F229-473C-A6B2-65960BC2780B}" destId="{25DAA879-10F2-465D-8200-1369F7013539}" srcOrd="0" destOrd="0" presId="urn:microsoft.com/office/officeart/2005/8/layout/process4"/>
    <dgm:cxn modelId="{C1F40678-A16D-4413-A05F-105488DF4578}" type="presOf" srcId="{9F308648-1A67-4BBB-B6B2-C0C22F5E496B}" destId="{F19783A4-7C24-4281-A0E2-34273F28E35A}" srcOrd="0" destOrd="0" presId="urn:microsoft.com/office/officeart/2005/8/layout/process4"/>
    <dgm:cxn modelId="{2514B24F-EF31-431C-BFDB-984225CEB226}" type="presOf" srcId="{2D1E51D6-B1D6-4B24-8BDB-3B334AA1B222}" destId="{EAF558FD-0214-49B2-9562-592B43E0F640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042E9F13-D308-4E36-9BE0-3F26515E8370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D08585E2-E5C6-4B2A-AC77-7999D51BEB89}" type="presOf" srcId="{8565225D-CCD3-4E3F-9183-49B9677DE288}" destId="{B4CD8C55-81ED-42FA-AA59-5A2E0BAF8601}" srcOrd="0" destOrd="0" presId="urn:microsoft.com/office/officeart/2005/8/layout/process4"/>
    <dgm:cxn modelId="{7B2F9BEE-9619-45D5-9455-5AE272D4D786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717B6492-4C55-475C-AB8A-E4CD26124ABC}" type="presParOf" srcId="{25DAA879-10F2-465D-8200-1369F7013539}" destId="{DFE2066D-1375-4956-80F1-120E27356F90}" srcOrd="0" destOrd="0" presId="urn:microsoft.com/office/officeart/2005/8/layout/process4"/>
    <dgm:cxn modelId="{DA7CDDE8-A28B-4F1A-8129-D5D75670CC42}" type="presParOf" srcId="{DFE2066D-1375-4956-80F1-120E27356F90}" destId="{EAF558FD-0214-49B2-9562-592B43E0F640}" srcOrd="0" destOrd="0" presId="urn:microsoft.com/office/officeart/2005/8/layout/process4"/>
    <dgm:cxn modelId="{2BE0F9E6-8388-476D-B14E-C4276D5CFC6E}" type="presParOf" srcId="{25DAA879-10F2-465D-8200-1369F7013539}" destId="{799E1D86-11F7-4FA1-A7B4-980F071F1751}" srcOrd="1" destOrd="0" presId="urn:microsoft.com/office/officeart/2005/8/layout/process4"/>
    <dgm:cxn modelId="{AD8138DA-DFAF-4CA8-ABC6-17AB2CE05373}" type="presParOf" srcId="{25DAA879-10F2-465D-8200-1369F7013539}" destId="{98DCA103-7B4E-4D11-BD07-8AEEF376DEC7}" srcOrd="2" destOrd="0" presId="urn:microsoft.com/office/officeart/2005/8/layout/process4"/>
    <dgm:cxn modelId="{7E4AB555-9A91-49A5-9F47-A645C6842A82}" type="presParOf" srcId="{98DCA103-7B4E-4D11-BD07-8AEEF376DEC7}" destId="{8F25611F-9356-4B09-8F98-136BAE82A06D}" srcOrd="0" destOrd="0" presId="urn:microsoft.com/office/officeart/2005/8/layout/process4"/>
    <dgm:cxn modelId="{C6936DAD-14EF-47E8-9183-654D2A536417}" type="presParOf" srcId="{25DAA879-10F2-465D-8200-1369F7013539}" destId="{D8A94609-2905-4663-92CB-4D4EC460CD4F}" srcOrd="3" destOrd="0" presId="urn:microsoft.com/office/officeart/2005/8/layout/process4"/>
    <dgm:cxn modelId="{F91AA911-E354-4D6E-B85A-8CC8E88F980E}" type="presParOf" srcId="{25DAA879-10F2-465D-8200-1369F7013539}" destId="{BEC381E8-E251-4F80-9343-3A28A08B4BBC}" srcOrd="4" destOrd="0" presId="urn:microsoft.com/office/officeart/2005/8/layout/process4"/>
    <dgm:cxn modelId="{56BC283F-5250-4FA0-9CCA-5356625B273E}" type="presParOf" srcId="{BEC381E8-E251-4F80-9343-3A28A08B4BBC}" destId="{B4CD8C55-81ED-42FA-AA59-5A2E0BAF8601}" srcOrd="0" destOrd="0" presId="urn:microsoft.com/office/officeart/2005/8/layout/process4"/>
    <dgm:cxn modelId="{8471E753-BF85-454E-B350-478DCBD79E53}" type="presParOf" srcId="{25DAA879-10F2-465D-8200-1369F7013539}" destId="{2440806D-6E75-4DD8-8083-26B779E9B585}" srcOrd="5" destOrd="0" presId="urn:microsoft.com/office/officeart/2005/8/layout/process4"/>
    <dgm:cxn modelId="{6BBE5574-954A-456E-9EDF-7D4DEA01666C}" type="presParOf" srcId="{25DAA879-10F2-465D-8200-1369F7013539}" destId="{980B1316-2265-4FE1-A916-CB7ECCCE3BB1}" srcOrd="6" destOrd="0" presId="urn:microsoft.com/office/officeart/2005/8/layout/process4"/>
    <dgm:cxn modelId="{80C35000-C920-490B-A121-5152BC40544C}" type="presParOf" srcId="{980B1316-2265-4FE1-A916-CB7ECCCE3BB1}" destId="{F19783A4-7C24-4281-A0E2-34273F28E35A}" srcOrd="0" destOrd="0" presId="urn:microsoft.com/office/officeart/2005/8/layout/process4"/>
    <dgm:cxn modelId="{8E1E265C-BC80-4D54-B13F-E47732637AA1}" type="presParOf" srcId="{25DAA879-10F2-465D-8200-1369F7013539}" destId="{59E7F527-CB61-491C-A01F-EFC4A7EBDFCA}" srcOrd="7" destOrd="0" presId="urn:microsoft.com/office/officeart/2005/8/layout/process4"/>
    <dgm:cxn modelId="{8EBEDDA5-8AAB-4BC4-8D47-F40524E90645}" type="presParOf" srcId="{25DAA879-10F2-465D-8200-1369F7013539}" destId="{38D6FA34-12C6-4E44-A0CE-F90C258D28BA}" srcOrd="8" destOrd="0" presId="urn:microsoft.com/office/officeart/2005/8/layout/process4"/>
    <dgm:cxn modelId="{610DB342-D2BC-47A5-B785-DBF91DA1FA94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5A7AC02-A07B-48F4-8EE7-4321F1DAAB11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D748B888-4804-496E-B750-569DE9372F0A}" type="presOf" srcId="{3110C222-34DF-414A-8659-3579CE1B6070}" destId="{8F25611F-9356-4B09-8F98-136BAE82A06D}" srcOrd="0" destOrd="0" presId="urn:microsoft.com/office/officeart/2005/8/layout/process4"/>
    <dgm:cxn modelId="{E4858212-658F-43FF-B3C4-62AB667E7822}" type="presOf" srcId="{8565225D-CCD3-4E3F-9183-49B9677DE288}" destId="{B4CD8C55-81ED-42FA-AA59-5A2E0BAF8601}" srcOrd="0" destOrd="0" presId="urn:microsoft.com/office/officeart/2005/8/layout/process4"/>
    <dgm:cxn modelId="{D321273D-84CE-4C86-90D3-ACF2639C0874}" type="presOf" srcId="{2D1E51D6-B1D6-4B24-8BDB-3B334AA1B222}" destId="{EAF558FD-0214-49B2-9562-592B43E0F640}" srcOrd="0" destOrd="0" presId="urn:microsoft.com/office/officeart/2005/8/layout/process4"/>
    <dgm:cxn modelId="{521B57E2-C303-4DE2-AEB9-EAD798BC32BD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FAC5055C-EC2F-4673-939C-FD35EBAD6D54}" type="presOf" srcId="{9F308648-1A67-4BBB-B6B2-C0C22F5E496B}" destId="{F19783A4-7C24-4281-A0E2-34273F28E35A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619D74A8-BEC9-4403-B516-4EF12EB2BBBD}" type="presParOf" srcId="{25DAA879-10F2-465D-8200-1369F7013539}" destId="{DFE2066D-1375-4956-80F1-120E27356F90}" srcOrd="0" destOrd="0" presId="urn:microsoft.com/office/officeart/2005/8/layout/process4"/>
    <dgm:cxn modelId="{2C5B0D37-5217-41F9-AB1A-92C7CB708EFE}" type="presParOf" srcId="{DFE2066D-1375-4956-80F1-120E27356F90}" destId="{EAF558FD-0214-49B2-9562-592B43E0F640}" srcOrd="0" destOrd="0" presId="urn:microsoft.com/office/officeart/2005/8/layout/process4"/>
    <dgm:cxn modelId="{395A2828-061E-49E6-BDAD-53858B311DD6}" type="presParOf" srcId="{25DAA879-10F2-465D-8200-1369F7013539}" destId="{799E1D86-11F7-4FA1-A7B4-980F071F1751}" srcOrd="1" destOrd="0" presId="urn:microsoft.com/office/officeart/2005/8/layout/process4"/>
    <dgm:cxn modelId="{BC8148E8-0DBE-4B2B-BED2-323D663DA82D}" type="presParOf" srcId="{25DAA879-10F2-465D-8200-1369F7013539}" destId="{98DCA103-7B4E-4D11-BD07-8AEEF376DEC7}" srcOrd="2" destOrd="0" presId="urn:microsoft.com/office/officeart/2005/8/layout/process4"/>
    <dgm:cxn modelId="{0467AB88-0DE1-4C7B-A9B3-C51A20FFB231}" type="presParOf" srcId="{98DCA103-7B4E-4D11-BD07-8AEEF376DEC7}" destId="{8F25611F-9356-4B09-8F98-136BAE82A06D}" srcOrd="0" destOrd="0" presId="urn:microsoft.com/office/officeart/2005/8/layout/process4"/>
    <dgm:cxn modelId="{7115248B-04C7-4DCB-AE10-A9DCF298A734}" type="presParOf" srcId="{25DAA879-10F2-465D-8200-1369F7013539}" destId="{D8A94609-2905-4663-92CB-4D4EC460CD4F}" srcOrd="3" destOrd="0" presId="urn:microsoft.com/office/officeart/2005/8/layout/process4"/>
    <dgm:cxn modelId="{F2C46B49-365C-4B63-A9DA-57547EE8C87C}" type="presParOf" srcId="{25DAA879-10F2-465D-8200-1369F7013539}" destId="{BEC381E8-E251-4F80-9343-3A28A08B4BBC}" srcOrd="4" destOrd="0" presId="urn:microsoft.com/office/officeart/2005/8/layout/process4"/>
    <dgm:cxn modelId="{5CC8E9FC-160E-4541-BD79-68235A109EE1}" type="presParOf" srcId="{BEC381E8-E251-4F80-9343-3A28A08B4BBC}" destId="{B4CD8C55-81ED-42FA-AA59-5A2E0BAF8601}" srcOrd="0" destOrd="0" presId="urn:microsoft.com/office/officeart/2005/8/layout/process4"/>
    <dgm:cxn modelId="{FF080C08-73AA-467B-9B0E-082C53E77526}" type="presParOf" srcId="{25DAA879-10F2-465D-8200-1369F7013539}" destId="{2440806D-6E75-4DD8-8083-26B779E9B585}" srcOrd="5" destOrd="0" presId="urn:microsoft.com/office/officeart/2005/8/layout/process4"/>
    <dgm:cxn modelId="{8C826822-2F55-4A7A-901E-67DF59DAB765}" type="presParOf" srcId="{25DAA879-10F2-465D-8200-1369F7013539}" destId="{980B1316-2265-4FE1-A916-CB7ECCCE3BB1}" srcOrd="6" destOrd="0" presId="urn:microsoft.com/office/officeart/2005/8/layout/process4"/>
    <dgm:cxn modelId="{5BCF1DCA-A6C5-4A9D-A34B-7A330D5F724F}" type="presParOf" srcId="{980B1316-2265-4FE1-A916-CB7ECCCE3BB1}" destId="{F19783A4-7C24-4281-A0E2-34273F28E35A}" srcOrd="0" destOrd="0" presId="urn:microsoft.com/office/officeart/2005/8/layout/process4"/>
    <dgm:cxn modelId="{82ACCE88-DBE9-4DF2-AD81-39BB6B530329}" type="presParOf" srcId="{25DAA879-10F2-465D-8200-1369F7013539}" destId="{59E7F527-CB61-491C-A01F-EFC4A7EBDFCA}" srcOrd="7" destOrd="0" presId="urn:microsoft.com/office/officeart/2005/8/layout/process4"/>
    <dgm:cxn modelId="{6AFB68E4-3674-4D68-A172-6013DCDC7FEB}" type="presParOf" srcId="{25DAA879-10F2-465D-8200-1369F7013539}" destId="{38D6FA34-12C6-4E44-A0CE-F90C258D28BA}" srcOrd="8" destOrd="0" presId="urn:microsoft.com/office/officeart/2005/8/layout/process4"/>
    <dgm:cxn modelId="{15BBC545-7391-4451-B6CB-A97242AAA69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832F6DE-CA60-4972-837F-BF69B2A2596B}" type="presOf" srcId="{3110C222-34DF-414A-8659-3579CE1B6070}" destId="{8F25611F-9356-4B09-8F98-136BAE82A06D}" srcOrd="0" destOrd="0" presId="urn:microsoft.com/office/officeart/2005/8/layout/process4"/>
    <dgm:cxn modelId="{8FB5BF7D-40E6-46EC-A8FA-4E701DD53B2B}" type="presOf" srcId="{9F308648-1A67-4BBB-B6B2-C0C22F5E496B}" destId="{F19783A4-7C24-4281-A0E2-34273F28E35A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C7083264-A25F-40A7-997D-EB135A53C7D8}" type="presOf" srcId="{8216EBB4-2A06-4D9A-804F-BF24D41CA5EF}" destId="{C0D1A1F7-8DFE-40BE-8F1A-1BB4A4B7E177}" srcOrd="0" destOrd="0" presId="urn:microsoft.com/office/officeart/2005/8/layout/process4"/>
    <dgm:cxn modelId="{19E3DB17-80FD-4B34-ADD4-F093285E964B}" type="presOf" srcId="{2D1E51D6-B1D6-4B24-8BDB-3B334AA1B222}" destId="{EAF558FD-0214-49B2-9562-592B43E0F640}" srcOrd="0" destOrd="0" presId="urn:microsoft.com/office/officeart/2005/8/layout/process4"/>
    <dgm:cxn modelId="{9BC374FF-3C6E-4E85-8950-22E1C02D9A0C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E2AEA31-D468-4B3C-BB34-39CBB277C8C0}" type="presOf" srcId="{8565225D-CCD3-4E3F-9183-49B9677DE288}" destId="{B4CD8C55-81ED-42FA-AA59-5A2E0BAF8601}" srcOrd="0" destOrd="0" presId="urn:microsoft.com/office/officeart/2005/8/layout/process4"/>
    <dgm:cxn modelId="{FE3C6D2D-2244-4253-B98C-BDEE6F92B188}" type="presParOf" srcId="{25DAA879-10F2-465D-8200-1369F7013539}" destId="{DFE2066D-1375-4956-80F1-120E27356F90}" srcOrd="0" destOrd="0" presId="urn:microsoft.com/office/officeart/2005/8/layout/process4"/>
    <dgm:cxn modelId="{773E5CFF-0D5D-4C8B-978E-56DF4FFCFD8A}" type="presParOf" srcId="{DFE2066D-1375-4956-80F1-120E27356F90}" destId="{EAF558FD-0214-49B2-9562-592B43E0F640}" srcOrd="0" destOrd="0" presId="urn:microsoft.com/office/officeart/2005/8/layout/process4"/>
    <dgm:cxn modelId="{A121D4FC-1448-440C-B976-2F4F56BB2281}" type="presParOf" srcId="{25DAA879-10F2-465D-8200-1369F7013539}" destId="{799E1D86-11F7-4FA1-A7B4-980F071F1751}" srcOrd="1" destOrd="0" presId="urn:microsoft.com/office/officeart/2005/8/layout/process4"/>
    <dgm:cxn modelId="{92ACF222-2AEF-4E12-998D-7E197235EB3A}" type="presParOf" srcId="{25DAA879-10F2-465D-8200-1369F7013539}" destId="{98DCA103-7B4E-4D11-BD07-8AEEF376DEC7}" srcOrd="2" destOrd="0" presId="urn:microsoft.com/office/officeart/2005/8/layout/process4"/>
    <dgm:cxn modelId="{7C09EF6A-DDC7-4889-9760-8536C030FB91}" type="presParOf" srcId="{98DCA103-7B4E-4D11-BD07-8AEEF376DEC7}" destId="{8F25611F-9356-4B09-8F98-136BAE82A06D}" srcOrd="0" destOrd="0" presId="urn:microsoft.com/office/officeart/2005/8/layout/process4"/>
    <dgm:cxn modelId="{757BE216-CEE9-4085-940B-85C6E4A9467E}" type="presParOf" srcId="{25DAA879-10F2-465D-8200-1369F7013539}" destId="{D8A94609-2905-4663-92CB-4D4EC460CD4F}" srcOrd="3" destOrd="0" presId="urn:microsoft.com/office/officeart/2005/8/layout/process4"/>
    <dgm:cxn modelId="{50C97881-601B-4C9D-A632-A6E6239D717F}" type="presParOf" srcId="{25DAA879-10F2-465D-8200-1369F7013539}" destId="{BEC381E8-E251-4F80-9343-3A28A08B4BBC}" srcOrd="4" destOrd="0" presId="urn:microsoft.com/office/officeart/2005/8/layout/process4"/>
    <dgm:cxn modelId="{34B75145-AAD2-4048-8C1E-D60325B79846}" type="presParOf" srcId="{BEC381E8-E251-4F80-9343-3A28A08B4BBC}" destId="{B4CD8C55-81ED-42FA-AA59-5A2E0BAF8601}" srcOrd="0" destOrd="0" presId="urn:microsoft.com/office/officeart/2005/8/layout/process4"/>
    <dgm:cxn modelId="{E43F7FFB-216D-4474-B884-2AEAA939C5F6}" type="presParOf" srcId="{25DAA879-10F2-465D-8200-1369F7013539}" destId="{2440806D-6E75-4DD8-8083-26B779E9B585}" srcOrd="5" destOrd="0" presId="urn:microsoft.com/office/officeart/2005/8/layout/process4"/>
    <dgm:cxn modelId="{8C0D7459-B330-4394-8351-E7F110F47FB7}" type="presParOf" srcId="{25DAA879-10F2-465D-8200-1369F7013539}" destId="{980B1316-2265-4FE1-A916-CB7ECCCE3BB1}" srcOrd="6" destOrd="0" presId="urn:microsoft.com/office/officeart/2005/8/layout/process4"/>
    <dgm:cxn modelId="{71677FF0-54BC-4841-8B4D-B83D42D49138}" type="presParOf" srcId="{980B1316-2265-4FE1-A916-CB7ECCCE3BB1}" destId="{F19783A4-7C24-4281-A0E2-34273F28E35A}" srcOrd="0" destOrd="0" presId="urn:microsoft.com/office/officeart/2005/8/layout/process4"/>
    <dgm:cxn modelId="{6597C1C9-1AEF-400D-BD50-C2EAEEBD3678}" type="presParOf" srcId="{25DAA879-10F2-465D-8200-1369F7013539}" destId="{59E7F527-CB61-491C-A01F-EFC4A7EBDFCA}" srcOrd="7" destOrd="0" presId="urn:microsoft.com/office/officeart/2005/8/layout/process4"/>
    <dgm:cxn modelId="{883A9433-ADA8-4995-AD2C-50987F04A142}" type="presParOf" srcId="{25DAA879-10F2-465D-8200-1369F7013539}" destId="{38D6FA34-12C6-4E44-A0CE-F90C258D28BA}" srcOrd="8" destOrd="0" presId="urn:microsoft.com/office/officeart/2005/8/layout/process4"/>
    <dgm:cxn modelId="{EA851AA6-6E7E-4C74-8A6D-69B0BD998B03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B8CD62-5888-4177-815C-013D0E533E16}" type="presOf" srcId="{1F97D5AC-C855-4653-8FC7-EEF244FE0E4B}" destId="{B6E8011B-B27E-4C16-AB0D-01493A548B54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E11E5841-DC54-48BE-B655-69DBD589357C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0C926E07-FE72-4BC3-A6D4-814449795E12}" type="presOf" srcId="{427E81BD-F229-473C-A6B2-65960BC2780B}" destId="{25DAA879-10F2-465D-8200-1369F7013539}" srcOrd="0" destOrd="0" presId="urn:microsoft.com/office/officeart/2005/8/layout/process4"/>
    <dgm:cxn modelId="{64081C6E-DE72-4D6A-87C1-964433D2978F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7D3B00CB-B179-4163-B4CB-6EB9C33486FC}" type="presOf" srcId="{42C60341-296D-488F-9D16-953E307958CD}" destId="{1517AD38-1D43-4365-89AE-CF31A8D920D7}" srcOrd="0" destOrd="0" presId="urn:microsoft.com/office/officeart/2005/8/layout/process4"/>
    <dgm:cxn modelId="{386F4333-D59E-4715-BBC7-18A64B091781}" type="presOf" srcId="{3110C222-34DF-414A-8659-3579CE1B6070}" destId="{F9E2B41D-5017-43E5-BC19-EFD8B36BC299}" srcOrd="0" destOrd="0" presId="urn:microsoft.com/office/officeart/2005/8/layout/process4"/>
    <dgm:cxn modelId="{A6D9938C-841F-4116-9400-AFDA4367CB21}" type="presParOf" srcId="{25DAA879-10F2-465D-8200-1369F7013539}" destId="{232CFC4E-07F0-4698-A2FD-E773B0A10602}" srcOrd="0" destOrd="0" presId="urn:microsoft.com/office/officeart/2005/8/layout/process4"/>
    <dgm:cxn modelId="{2291B46D-6FFD-45D6-896E-AE62F3B164AF}" type="presParOf" srcId="{232CFC4E-07F0-4698-A2FD-E773B0A10602}" destId="{F9E2B41D-5017-43E5-BC19-EFD8B36BC299}" srcOrd="0" destOrd="0" presId="urn:microsoft.com/office/officeart/2005/8/layout/process4"/>
    <dgm:cxn modelId="{7ADAA75B-22B2-4933-B9C6-A23F62F98935}" type="presParOf" srcId="{25DAA879-10F2-465D-8200-1369F7013539}" destId="{40C68518-73F0-403A-91C3-E84DA263FBF5}" srcOrd="1" destOrd="0" presId="urn:microsoft.com/office/officeart/2005/8/layout/process4"/>
    <dgm:cxn modelId="{FFB0321F-CBB7-44D8-A4C2-767D6C7958BC}" type="presParOf" srcId="{25DAA879-10F2-465D-8200-1369F7013539}" destId="{98E968FC-01F2-45F3-81F1-D82625F8FB1A}" srcOrd="2" destOrd="0" presId="urn:microsoft.com/office/officeart/2005/8/layout/process4"/>
    <dgm:cxn modelId="{DE37FEF6-839D-4406-B689-726196228C01}" type="presParOf" srcId="{98E968FC-01F2-45F3-81F1-D82625F8FB1A}" destId="{1517AD38-1D43-4365-89AE-CF31A8D920D7}" srcOrd="0" destOrd="0" presId="urn:microsoft.com/office/officeart/2005/8/layout/process4"/>
    <dgm:cxn modelId="{DC85DF38-94B8-4B84-A8C3-3496B53ED1D0}" type="presParOf" srcId="{25DAA879-10F2-465D-8200-1369F7013539}" destId="{ECBEAC70-B244-4A12-A715-59EA08A7A5B6}" srcOrd="3" destOrd="0" presId="urn:microsoft.com/office/officeart/2005/8/layout/process4"/>
    <dgm:cxn modelId="{C9239A05-819A-4990-ACF0-439E08B2C1B9}" type="presParOf" srcId="{25DAA879-10F2-465D-8200-1369F7013539}" destId="{561388B0-2AD2-4A8F-B8E8-D5270A9310E1}" srcOrd="4" destOrd="0" presId="urn:microsoft.com/office/officeart/2005/8/layout/process4"/>
    <dgm:cxn modelId="{5AC0FD6F-2F61-447C-970D-EE7A20CCA01D}" type="presParOf" srcId="{561388B0-2AD2-4A8F-B8E8-D5270A9310E1}" destId="{B6E8011B-B27E-4C16-AB0D-01493A548B54}" srcOrd="0" destOrd="0" presId="urn:microsoft.com/office/officeart/2005/8/layout/process4"/>
    <dgm:cxn modelId="{D27A7282-111E-4B44-A0E1-D5D99E6D86F8}" type="presParOf" srcId="{25DAA879-10F2-465D-8200-1369F7013539}" destId="{D8A94609-2905-4663-92CB-4D4EC460CD4F}" srcOrd="5" destOrd="0" presId="urn:microsoft.com/office/officeart/2005/8/layout/process4"/>
    <dgm:cxn modelId="{5B849510-7F0C-47A1-9070-6C0BAFAC065C}" type="presParOf" srcId="{25DAA879-10F2-465D-8200-1369F7013539}" destId="{BEC381E8-E251-4F80-9343-3A28A08B4BBC}" srcOrd="6" destOrd="0" presId="urn:microsoft.com/office/officeart/2005/8/layout/process4"/>
    <dgm:cxn modelId="{E6FEDE47-FD4E-4498-97D0-90784BE9A394}" type="presParOf" srcId="{BEC381E8-E251-4F80-9343-3A28A08B4BBC}" destId="{B4CD8C55-81ED-42FA-AA59-5A2E0BAF8601}" srcOrd="0" destOrd="0" presId="urn:microsoft.com/office/officeart/2005/8/layout/process4"/>
    <dgm:cxn modelId="{BDFD89F9-9411-4083-AE2B-5BA2822FDD66}" type="presParOf" srcId="{25DAA879-10F2-465D-8200-1369F7013539}" destId="{5CC0D2BB-3767-45DA-BAA3-C018097764ED}" srcOrd="7" destOrd="0" presId="urn:microsoft.com/office/officeart/2005/8/layout/process4"/>
    <dgm:cxn modelId="{CD5BB68B-9DE5-4DE4-ADC9-47A41F0BE9CF}" type="presParOf" srcId="{25DAA879-10F2-465D-8200-1369F7013539}" destId="{F1D02C0B-CAC4-4BC4-92D9-C7EBFF957592}" srcOrd="8" destOrd="0" presId="urn:microsoft.com/office/officeart/2005/8/layout/process4"/>
    <dgm:cxn modelId="{655BE851-9FFF-4523-B627-131ABD18BF28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4B188F49-6758-44FC-9FBF-73CAA2B5E98D}" type="presOf" srcId="{3110C222-34DF-414A-8659-3579CE1B6070}" destId="{F9E2B41D-5017-43E5-BC19-EFD8B36BC299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782B2FA6-6BC9-418A-A1C8-43A98828F8F6}" type="presOf" srcId="{0A2692D0-3FD5-4827-ABA5-A14748901FBC}" destId="{3E646855-C2BD-4CEB-AA25-BF2410D2CC9D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8CB9AD14-2096-419B-9A62-57FA9BA841D0}" type="presOf" srcId="{1F97D5AC-C855-4653-8FC7-EEF244FE0E4B}" destId="{B6E8011B-B27E-4C16-AB0D-01493A548B54}" srcOrd="0" destOrd="0" presId="urn:microsoft.com/office/officeart/2005/8/layout/process4"/>
    <dgm:cxn modelId="{E991B01D-B307-4999-B737-528317B8EB67}" type="presOf" srcId="{42C60341-296D-488F-9D16-953E307958CD}" destId="{1517AD38-1D43-4365-89AE-CF31A8D920D7}" srcOrd="0" destOrd="0" presId="urn:microsoft.com/office/officeart/2005/8/layout/process4"/>
    <dgm:cxn modelId="{607B30BB-A122-4C2C-88DC-31C0A06A6131}" type="presOf" srcId="{427E81BD-F229-473C-A6B2-65960BC2780B}" destId="{25DAA879-10F2-465D-8200-1369F7013539}" srcOrd="0" destOrd="0" presId="urn:microsoft.com/office/officeart/2005/8/layout/process4"/>
    <dgm:cxn modelId="{6B9DEF33-5F4B-4818-98C1-527B16307E8D}" type="presOf" srcId="{8565225D-CCD3-4E3F-9183-49B9677DE288}" destId="{B4CD8C55-81ED-42FA-AA59-5A2E0BAF8601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CB7EB32B-AC75-470F-AC3E-1236D3B6B6C9}" type="presParOf" srcId="{25DAA879-10F2-465D-8200-1369F7013539}" destId="{232CFC4E-07F0-4698-A2FD-E773B0A10602}" srcOrd="0" destOrd="0" presId="urn:microsoft.com/office/officeart/2005/8/layout/process4"/>
    <dgm:cxn modelId="{14476BE5-629C-49DD-8391-80E2E27097C5}" type="presParOf" srcId="{232CFC4E-07F0-4698-A2FD-E773B0A10602}" destId="{F9E2B41D-5017-43E5-BC19-EFD8B36BC299}" srcOrd="0" destOrd="0" presId="urn:microsoft.com/office/officeart/2005/8/layout/process4"/>
    <dgm:cxn modelId="{63F20010-95BA-4BAE-9127-913EFA1DD0C9}" type="presParOf" srcId="{25DAA879-10F2-465D-8200-1369F7013539}" destId="{40C68518-73F0-403A-91C3-E84DA263FBF5}" srcOrd="1" destOrd="0" presId="urn:microsoft.com/office/officeart/2005/8/layout/process4"/>
    <dgm:cxn modelId="{9F89FF3E-190F-4F69-B2FA-6B8564D701CA}" type="presParOf" srcId="{25DAA879-10F2-465D-8200-1369F7013539}" destId="{98E968FC-01F2-45F3-81F1-D82625F8FB1A}" srcOrd="2" destOrd="0" presId="urn:microsoft.com/office/officeart/2005/8/layout/process4"/>
    <dgm:cxn modelId="{D517EA4F-F42A-4B12-B6D7-9E76BD6B97E3}" type="presParOf" srcId="{98E968FC-01F2-45F3-81F1-D82625F8FB1A}" destId="{1517AD38-1D43-4365-89AE-CF31A8D920D7}" srcOrd="0" destOrd="0" presId="urn:microsoft.com/office/officeart/2005/8/layout/process4"/>
    <dgm:cxn modelId="{CE35C74B-7C2F-41A6-99E4-3B42D5ED07B6}" type="presParOf" srcId="{25DAA879-10F2-465D-8200-1369F7013539}" destId="{ECBEAC70-B244-4A12-A715-59EA08A7A5B6}" srcOrd="3" destOrd="0" presId="urn:microsoft.com/office/officeart/2005/8/layout/process4"/>
    <dgm:cxn modelId="{E908982D-93A6-4434-8FAA-B4BEFD931BB2}" type="presParOf" srcId="{25DAA879-10F2-465D-8200-1369F7013539}" destId="{561388B0-2AD2-4A8F-B8E8-D5270A9310E1}" srcOrd="4" destOrd="0" presId="urn:microsoft.com/office/officeart/2005/8/layout/process4"/>
    <dgm:cxn modelId="{F502200E-8C5B-4930-B285-4F9A6B7560E5}" type="presParOf" srcId="{561388B0-2AD2-4A8F-B8E8-D5270A9310E1}" destId="{B6E8011B-B27E-4C16-AB0D-01493A548B54}" srcOrd="0" destOrd="0" presId="urn:microsoft.com/office/officeart/2005/8/layout/process4"/>
    <dgm:cxn modelId="{FD393CE4-8220-4D21-BCEA-95E56827264C}" type="presParOf" srcId="{25DAA879-10F2-465D-8200-1369F7013539}" destId="{D8A94609-2905-4663-92CB-4D4EC460CD4F}" srcOrd="5" destOrd="0" presId="urn:microsoft.com/office/officeart/2005/8/layout/process4"/>
    <dgm:cxn modelId="{DDE6124B-FC8F-491B-BADF-7A09369ADB05}" type="presParOf" srcId="{25DAA879-10F2-465D-8200-1369F7013539}" destId="{BEC381E8-E251-4F80-9343-3A28A08B4BBC}" srcOrd="6" destOrd="0" presId="urn:microsoft.com/office/officeart/2005/8/layout/process4"/>
    <dgm:cxn modelId="{A0E0E968-9D2F-4450-AA37-5092DE253F56}" type="presParOf" srcId="{BEC381E8-E251-4F80-9343-3A28A08B4BBC}" destId="{B4CD8C55-81ED-42FA-AA59-5A2E0BAF8601}" srcOrd="0" destOrd="0" presId="urn:microsoft.com/office/officeart/2005/8/layout/process4"/>
    <dgm:cxn modelId="{01CF1148-E4A8-4D27-A218-A0FD5D4035DB}" type="presParOf" srcId="{25DAA879-10F2-465D-8200-1369F7013539}" destId="{5CC0D2BB-3767-45DA-BAA3-C018097764ED}" srcOrd="7" destOrd="0" presId="urn:microsoft.com/office/officeart/2005/8/layout/process4"/>
    <dgm:cxn modelId="{60E611BF-79DA-476A-B2EA-00DB2586F060}" type="presParOf" srcId="{25DAA879-10F2-465D-8200-1369F7013539}" destId="{F1D02C0B-CAC4-4BC4-92D9-C7EBFF957592}" srcOrd="8" destOrd="0" presId="urn:microsoft.com/office/officeart/2005/8/layout/process4"/>
    <dgm:cxn modelId="{E22444BC-6AC2-4EDF-BABF-E2D9169F1282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6E9F05-092D-4F51-8683-88876EF916C7}" type="presOf" srcId="{42C60341-296D-488F-9D16-953E307958CD}" destId="{1517AD38-1D43-4365-89AE-CF31A8D920D7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2B037971-CA2E-464C-A421-4ADEB0E69961}" type="presOf" srcId="{427E81BD-F229-473C-A6B2-65960BC2780B}" destId="{25DAA879-10F2-465D-8200-1369F7013539}" srcOrd="0" destOrd="0" presId="urn:microsoft.com/office/officeart/2005/8/layout/process4"/>
    <dgm:cxn modelId="{EDABB986-4CB8-4BFD-9049-E078A83FD975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BE0A0A0C-AA05-40B4-ACB2-B346B275DAAD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CEEDE9A1-ABA2-459F-9A84-11D566A38253}" type="presOf" srcId="{3110C222-34DF-414A-8659-3579CE1B6070}" destId="{F9E2B41D-5017-43E5-BC19-EFD8B36BC299}" srcOrd="0" destOrd="0" presId="urn:microsoft.com/office/officeart/2005/8/layout/process4"/>
    <dgm:cxn modelId="{29F08360-960F-4952-9408-01A50FA9D2FA}" type="presOf" srcId="{1F97D5AC-C855-4653-8FC7-EEF244FE0E4B}" destId="{B6E8011B-B27E-4C16-AB0D-01493A548B54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818D9F2A-5B5D-4A0B-AC6A-BAC26CB11542}" type="presParOf" srcId="{25DAA879-10F2-465D-8200-1369F7013539}" destId="{232CFC4E-07F0-4698-A2FD-E773B0A10602}" srcOrd="0" destOrd="0" presId="urn:microsoft.com/office/officeart/2005/8/layout/process4"/>
    <dgm:cxn modelId="{28C2B43F-170D-476D-B6C4-047DED51A7A8}" type="presParOf" srcId="{232CFC4E-07F0-4698-A2FD-E773B0A10602}" destId="{F9E2B41D-5017-43E5-BC19-EFD8B36BC299}" srcOrd="0" destOrd="0" presId="urn:microsoft.com/office/officeart/2005/8/layout/process4"/>
    <dgm:cxn modelId="{CDD6F2D0-8307-4302-ACE9-9A2A3A299A76}" type="presParOf" srcId="{25DAA879-10F2-465D-8200-1369F7013539}" destId="{40C68518-73F0-403A-91C3-E84DA263FBF5}" srcOrd="1" destOrd="0" presId="urn:microsoft.com/office/officeart/2005/8/layout/process4"/>
    <dgm:cxn modelId="{0097E420-FB1E-4796-89CA-DC07108F6DC1}" type="presParOf" srcId="{25DAA879-10F2-465D-8200-1369F7013539}" destId="{98E968FC-01F2-45F3-81F1-D82625F8FB1A}" srcOrd="2" destOrd="0" presId="urn:microsoft.com/office/officeart/2005/8/layout/process4"/>
    <dgm:cxn modelId="{745DCE63-0112-4D9D-880C-1C715850E930}" type="presParOf" srcId="{98E968FC-01F2-45F3-81F1-D82625F8FB1A}" destId="{1517AD38-1D43-4365-89AE-CF31A8D920D7}" srcOrd="0" destOrd="0" presId="urn:microsoft.com/office/officeart/2005/8/layout/process4"/>
    <dgm:cxn modelId="{3A221889-B94E-4DF8-9F1C-DCA7129B97F2}" type="presParOf" srcId="{25DAA879-10F2-465D-8200-1369F7013539}" destId="{ECBEAC70-B244-4A12-A715-59EA08A7A5B6}" srcOrd="3" destOrd="0" presId="urn:microsoft.com/office/officeart/2005/8/layout/process4"/>
    <dgm:cxn modelId="{7FE5C9EB-B19B-4511-A0B5-953122489AA9}" type="presParOf" srcId="{25DAA879-10F2-465D-8200-1369F7013539}" destId="{561388B0-2AD2-4A8F-B8E8-D5270A9310E1}" srcOrd="4" destOrd="0" presId="urn:microsoft.com/office/officeart/2005/8/layout/process4"/>
    <dgm:cxn modelId="{AAADEF10-5E71-403A-B177-E18FA08E985F}" type="presParOf" srcId="{561388B0-2AD2-4A8F-B8E8-D5270A9310E1}" destId="{B6E8011B-B27E-4C16-AB0D-01493A548B54}" srcOrd="0" destOrd="0" presId="urn:microsoft.com/office/officeart/2005/8/layout/process4"/>
    <dgm:cxn modelId="{C0952852-BFA5-4B5B-9CCB-A045762DD3D4}" type="presParOf" srcId="{25DAA879-10F2-465D-8200-1369F7013539}" destId="{D8A94609-2905-4663-92CB-4D4EC460CD4F}" srcOrd="5" destOrd="0" presId="urn:microsoft.com/office/officeart/2005/8/layout/process4"/>
    <dgm:cxn modelId="{569F1806-8E7B-4046-A5FE-F88800A29657}" type="presParOf" srcId="{25DAA879-10F2-465D-8200-1369F7013539}" destId="{BEC381E8-E251-4F80-9343-3A28A08B4BBC}" srcOrd="6" destOrd="0" presId="urn:microsoft.com/office/officeart/2005/8/layout/process4"/>
    <dgm:cxn modelId="{FE1FEF23-ABCF-4D32-B216-20B20813BC80}" type="presParOf" srcId="{BEC381E8-E251-4F80-9343-3A28A08B4BBC}" destId="{B4CD8C55-81ED-42FA-AA59-5A2E0BAF8601}" srcOrd="0" destOrd="0" presId="urn:microsoft.com/office/officeart/2005/8/layout/process4"/>
    <dgm:cxn modelId="{9C1C6CDE-AE8B-4BA5-9D34-9276678B1D4A}" type="presParOf" srcId="{25DAA879-10F2-465D-8200-1369F7013539}" destId="{5CC0D2BB-3767-45DA-BAA3-C018097764ED}" srcOrd="7" destOrd="0" presId="urn:microsoft.com/office/officeart/2005/8/layout/process4"/>
    <dgm:cxn modelId="{E5C5C95D-DA83-48E0-AEFA-D2C86CCF9923}" type="presParOf" srcId="{25DAA879-10F2-465D-8200-1369F7013539}" destId="{F1D02C0B-CAC4-4BC4-92D9-C7EBFF957592}" srcOrd="8" destOrd="0" presId="urn:microsoft.com/office/officeart/2005/8/layout/process4"/>
    <dgm:cxn modelId="{5926095A-B206-4EDB-947A-9404017BE084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20E5-8B2C-4105-9E47-22FF6BC9926F}">
      <dsp:nvSpPr>
        <dsp:cNvPr id="0" name=""/>
        <dsp:cNvSpPr/>
      </dsp:nvSpPr>
      <dsp:spPr>
        <a:xfrm rot="5400000">
          <a:off x="1402051" y="126158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CAA3D-6FFE-4F1D-9541-E050642DAD05}">
      <dsp:nvSpPr>
        <dsp:cNvPr id="0" name=""/>
        <dsp:cNvSpPr/>
      </dsp:nvSpPr>
      <dsp:spPr>
        <a:xfrm>
          <a:off x="991846" y="24739"/>
          <a:ext cx="2107479" cy="1314742"/>
        </a:xfrm>
        <a:prstGeom prst="roundRect">
          <a:avLst>
            <a:gd name="adj" fmla="val 1667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Clear Candidate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56038" y="88931"/>
        <a:ext cx="1979095" cy="1186358"/>
      </dsp:txXfrm>
    </dsp:sp>
    <dsp:sp modelId="{7431D4F8-3CCB-4B86-A274-98352D8132AF}">
      <dsp:nvSpPr>
        <dsp:cNvPr id="0" name=""/>
        <dsp:cNvSpPr/>
      </dsp:nvSpPr>
      <dsp:spPr>
        <a:xfrm>
          <a:off x="2984731" y="15012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32BE3-DEC9-4212-80AB-D1A7FB436566}">
      <dsp:nvSpPr>
        <dsp:cNvPr id="0" name=""/>
        <dsp:cNvSpPr/>
      </dsp:nvSpPr>
      <dsp:spPr>
        <a:xfrm rot="5400000">
          <a:off x="2899764" y="273847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6B1EB-E695-4118-87DE-3B26137AEE03}">
      <dsp:nvSpPr>
        <dsp:cNvPr id="0" name=""/>
        <dsp:cNvSpPr/>
      </dsp:nvSpPr>
      <dsp:spPr>
        <a:xfrm>
          <a:off x="2604154" y="1501628"/>
          <a:ext cx="1878290" cy="1314742"/>
        </a:xfrm>
        <a:prstGeom prst="roundRect">
          <a:avLst>
            <a:gd name="adj" fmla="val 1667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Edit Candidate</a:t>
          </a:r>
          <a:endParaRPr lang="en-US" sz="2000" kern="1200" dirty="0"/>
        </a:p>
      </dsp:txBody>
      <dsp:txXfrm>
        <a:off x="2668346" y="1565820"/>
        <a:ext cx="1749906" cy="1186358"/>
      </dsp:txXfrm>
    </dsp:sp>
    <dsp:sp modelId="{7D12DAF8-518A-432C-B05D-A897D0B5A2AA}">
      <dsp:nvSpPr>
        <dsp:cNvPr id="0" name=""/>
        <dsp:cNvSpPr/>
      </dsp:nvSpPr>
      <dsp:spPr>
        <a:xfrm>
          <a:off x="4482445" y="162701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1AF43-78EC-4E80-810C-1CD1E33B9AA4}">
      <dsp:nvSpPr>
        <dsp:cNvPr id="0" name=""/>
        <dsp:cNvSpPr/>
      </dsp:nvSpPr>
      <dsp:spPr>
        <a:xfrm>
          <a:off x="4216462" y="2978518"/>
          <a:ext cx="1878290" cy="1314742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Commit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80654" y="3042710"/>
        <a:ext cx="1749906" cy="1186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Unlock 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DD83-45E5-4F46-8CDD-A88B011AF9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34AE-0CCC-48C2-956C-09BE888B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65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9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6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5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06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85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92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61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858-83F6-480B-9918-12B514228956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306220" rtl="0" eaLnBrk="1" latinLnBrk="0" hangingPunct="1">
        <a:spcBef>
          <a:spcPct val="0"/>
        </a:spcBef>
        <a:buNone/>
        <a:defRPr sz="6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11/8/15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0.xml"/><Relationship Id="rId20" Type="http://schemas.openxmlformats.org/officeDocument/2006/relationships/diagramQuickStyle" Target="../diagrams/quickStyle12.xml"/><Relationship Id="rId21" Type="http://schemas.openxmlformats.org/officeDocument/2006/relationships/diagramColors" Target="../diagrams/colors12.xml"/><Relationship Id="rId22" Type="http://schemas.microsoft.com/office/2007/relationships/diagramDrawing" Target="../diagrams/drawing12.xml"/><Relationship Id="rId10" Type="http://schemas.openxmlformats.org/officeDocument/2006/relationships/diagramQuickStyle" Target="../diagrams/quickStyle10.xml"/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3" Type="http://schemas.openxmlformats.org/officeDocument/2006/relationships/diagramData" Target="../diagrams/data11.xml"/><Relationship Id="rId14" Type="http://schemas.openxmlformats.org/officeDocument/2006/relationships/diagramLayout" Target="../diagrams/layout11.xml"/><Relationship Id="rId15" Type="http://schemas.openxmlformats.org/officeDocument/2006/relationships/diagramQuickStyle" Target="../diagrams/quickStyle11.xml"/><Relationship Id="rId16" Type="http://schemas.openxmlformats.org/officeDocument/2006/relationships/diagramColors" Target="../diagrams/colors11.xml"/><Relationship Id="rId17" Type="http://schemas.microsoft.com/office/2007/relationships/diagramDrawing" Target="../diagrams/drawing11.xml"/><Relationship Id="rId18" Type="http://schemas.openxmlformats.org/officeDocument/2006/relationships/diagramData" Target="../diagrams/data12.xml"/><Relationship Id="rId19" Type="http://schemas.openxmlformats.org/officeDocument/2006/relationships/diagramLayout" Target="../diagrams/layout12.xm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3.xml"/><Relationship Id="rId20" Type="http://schemas.openxmlformats.org/officeDocument/2006/relationships/diagramQuickStyle" Target="../diagrams/quickStyle15.xml"/><Relationship Id="rId21" Type="http://schemas.openxmlformats.org/officeDocument/2006/relationships/diagramColors" Target="../diagrams/colors15.xml"/><Relationship Id="rId22" Type="http://schemas.microsoft.com/office/2007/relationships/diagramDrawing" Target="../diagrams/drawing15.xml"/><Relationship Id="rId10" Type="http://schemas.openxmlformats.org/officeDocument/2006/relationships/diagramQuickStyle" Target="../diagrams/quickStyle13.xml"/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diagramData" Target="../diagrams/data14.xml"/><Relationship Id="rId14" Type="http://schemas.openxmlformats.org/officeDocument/2006/relationships/diagramLayout" Target="../diagrams/layout14.xml"/><Relationship Id="rId15" Type="http://schemas.openxmlformats.org/officeDocument/2006/relationships/diagramQuickStyle" Target="../diagrams/quickStyle14.xml"/><Relationship Id="rId16" Type="http://schemas.openxmlformats.org/officeDocument/2006/relationships/diagramColors" Target="../diagrams/colors14.xml"/><Relationship Id="rId17" Type="http://schemas.microsoft.com/office/2007/relationships/diagramDrawing" Target="../diagrams/drawing14.xml"/><Relationship Id="rId18" Type="http://schemas.openxmlformats.org/officeDocument/2006/relationships/diagramData" Target="../diagrams/data15.xml"/><Relationship Id="rId19" Type="http://schemas.openxmlformats.org/officeDocument/2006/relationships/diagramLayout" Target="../diagrams/layout15.xm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diagramData" Target="../diagrams/data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11301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374983"/>
            <a:r>
              <a:rPr lang="en-US" sz="8000" b="1" dirty="0" smtClean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NETCONF by Example</a:t>
            </a:r>
            <a:endParaRPr lang="en-US" sz="8000" b="1" dirty="0">
              <a:solidFill>
                <a:prstClr val="white">
                  <a:lumMod val="9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983"/>
            <a:endParaRPr lang="en-US" sz="27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0" y="7493169"/>
            <a:ext cx="4114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4983"/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v0.1.1 (2015-11-05)</a:t>
            </a:r>
          </a:p>
        </p:txBody>
      </p:sp>
    </p:spTree>
    <p:extLst>
      <p:ext uri="{BB962C8B-B14F-4D97-AF65-F5344CB8AC3E}">
        <p14:creationId xmlns:p14="http://schemas.microsoft.com/office/powerpoint/2010/main" val="299006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Realistic &lt;get&gt;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734800" cy="6477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nn-N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&lt;name&gt;eth1&lt;/name&gt;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&lt;ip&gt;2001:db8:c18:2::1&lt;/ip&gt;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</a:t>
            </a: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54305"/>
              </p:ext>
            </p:extLst>
          </p:nvPr>
        </p:nvGraphicFramePr>
        <p:xfrm>
          <a:off x="12921062" y="1664943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name="Klipp" r:id="rId3" imgW="3976920" imgH="4132440" progId="">
                  <p:embed/>
                </p:oleObj>
              </mc:Choice>
              <mc:Fallback>
                <p:oleObj name="Klipp" r:id="rId3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664943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753600" y="17526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9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2403475" indent="-2403475">
              <a:buNone/>
              <a:tabLst>
                <a:tab pos="17097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&lt;get&gt;</a:t>
            </a:r>
            <a:r>
              <a:rPr lang="en-US" sz="2800" dirty="0" smtClean="0"/>
              <a:t> or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operations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&lt;filter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parameter to select a particular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in the reply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filter to get data for just one interface instead of all?</a:t>
            </a:r>
          </a:p>
        </p:txBody>
      </p:sp>
    </p:spTree>
    <p:extLst>
      <p:ext uri="{BB962C8B-B14F-4D97-AF65-F5344CB8AC3E}">
        <p14:creationId xmlns:p14="http://schemas.microsoft.com/office/powerpoint/2010/main" val="184717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Filtering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9448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just the </a:t>
            </a:r>
            <a:r>
              <a:rPr lang="en-US" sz="2800" i="1" dirty="0" smtClean="0"/>
              <a:t>interfaces</a:t>
            </a:r>
            <a:r>
              <a:rPr lang="en-US" sz="2800" dirty="0" smtClean="0"/>
              <a:t>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4572000"/>
            <a:ext cx="9448800" cy="3505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the configuration data for just the </a:t>
            </a:r>
            <a:r>
              <a:rPr lang="en-US" i="1" dirty="0" smtClean="0"/>
              <a:t>eth0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 to a filtered &lt;get&gt; on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9677400" cy="541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rpc-reply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&lt;/rpc-reply&gt;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5729"/>
              </p:ext>
            </p:extLst>
          </p:nvPr>
        </p:nvGraphicFramePr>
        <p:xfrm>
          <a:off x="12344400" y="3021565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Klipp" r:id="rId3" imgW="3976920" imgH="4132440" progId="">
                  <p:embed/>
                </p:oleObj>
              </mc:Choice>
              <mc:Fallback>
                <p:oleObj name="Klipp" r:id="rId3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0" y="3021565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220200" y="32004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0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Example: </a:t>
            </a:r>
            <a:r>
              <a:rPr lang="en-US" sz="2800" dirty="0"/>
              <a:t>Enabling and </a:t>
            </a:r>
            <a:r>
              <a:rPr lang="en-US" sz="2800" dirty="0" smtClean="0"/>
              <a:t>configuring </a:t>
            </a:r>
            <a:r>
              <a:rPr lang="en-US" sz="2800" dirty="0"/>
              <a:t>the IPv6 address for </a:t>
            </a:r>
            <a:r>
              <a:rPr lang="en-US" sz="2800" dirty="0" smtClean="0"/>
              <a:t>an interface</a:t>
            </a:r>
            <a:endParaRPr lang="en-US" sz="2800" dirty="0"/>
          </a:p>
          <a:p>
            <a:pPr marL="0" indent="0">
              <a:buNone/>
              <a:tabLst>
                <a:tab pos="2916238" algn="l"/>
              </a:tabLst>
            </a:pPr>
            <a:endParaRPr lang="en-US" sz="2800" dirty="0" smtClean="0"/>
          </a:p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&lt;edit-</a:t>
            </a:r>
            <a:r>
              <a:rPr lang="en-US" sz="2800" dirty="0" err="1" smtClean="0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edit the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>
                <a:latin typeface="Courier New"/>
                <a:cs typeface="Courier New"/>
              </a:rPr>
              <a:t>&lt;target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  <a:r>
              <a:rPr lang="en-US" sz="2200" dirty="0"/>
              <a:t> </a:t>
            </a:r>
            <a:r>
              <a:rPr lang="en-US" sz="2200" dirty="0" smtClean="0"/>
              <a:t>parameter to specify the </a:t>
            </a:r>
            <a:r>
              <a:rPr lang="en-US" sz="2200" dirty="0" err="1" smtClean="0"/>
              <a:t>datastore</a:t>
            </a:r>
            <a:r>
              <a:rPr lang="en-US" sz="2200" dirty="0" smtClean="0"/>
              <a:t>, </a:t>
            </a:r>
            <a:endParaRPr lang="en-US" sz="22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operation to commit the candidate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 </a:t>
            </a:r>
            <a:r>
              <a:rPr lang="en-US" sz="2800" dirty="0"/>
              <a:t>to </a:t>
            </a:r>
            <a:r>
              <a:rPr lang="en-US" sz="2800" dirty="0" smtClean="0"/>
              <a:t>the running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manipulate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67674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2057400"/>
            <a:ext cx="11213123" cy="3733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message-id="1”&gt;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...</a:t>
            </a:r>
            <a:r>
              <a:rPr lang="en-US" sz="2000" dirty="0" err="1" smtClean="0">
                <a:cs typeface="Courier New" panose="02070309020205020404" pitchFamily="49" charset="0"/>
              </a:rPr>
              <a:t>Spcecify</a:t>
            </a:r>
            <a:r>
              <a:rPr lang="en-US" sz="2000" dirty="0" smtClean="0">
                <a:cs typeface="Courier New" panose="02070309020205020404" pitchFamily="49" charset="0"/>
              </a:rPr>
              <a:t> the data store to edit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dirty="0" smtClean="0">
                <a:cs typeface="Courier New" panose="02070309020205020404" pitchFamily="49" charset="0"/>
              </a:rPr>
              <a:t>Provide the desired configuration to write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Enabling the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981200"/>
            <a:ext cx="12039600" cy="543115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running/&gt;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xmlns:ianaift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urn:ietf:params:xml:ns:yang:iana-if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ianaift:ethernetCsmacd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 on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:candidate capability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9151216"/>
              </p:ext>
            </p:extLst>
          </p:nvPr>
        </p:nvGraphicFramePr>
        <p:xfrm>
          <a:off x="-11723" y="3200400"/>
          <a:ext cx="7086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1646872"/>
            <a:ext cx="5486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&lt;target&gt;&lt;candidate/&gt;&lt;/target&gt;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3276600"/>
            <a:ext cx="5486400" cy="3170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...New Configuration...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6680537"/>
            <a:ext cx="5486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&lt;commit\&gt;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6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1353800" cy="5638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&gt;2001:db8:c18:1::3&lt;/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73152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...and then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11099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&lt;lock&gt;</a:t>
            </a:r>
            <a:r>
              <a:rPr lang="en-US" sz="2800" dirty="0"/>
              <a:t> </a:t>
            </a:r>
            <a:r>
              <a:rPr lang="en-US" sz="2800" dirty="0" smtClean="0"/>
              <a:t>operation to lock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&lt;delete-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clear the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&lt;edit-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edit the </a:t>
            </a:r>
            <a:r>
              <a:rPr lang="en-US" sz="2800" dirty="0" err="1"/>
              <a:t>datastore</a:t>
            </a:r>
            <a:r>
              <a:rPr lang="en-US" sz="2800" dirty="0"/>
              <a:t> </a:t>
            </a:r>
            <a:r>
              <a:rPr lang="en-US" sz="2800" dirty="0" smtClean="0"/>
              <a:t>content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 smtClean="0"/>
              <a:t>operation to commit </a:t>
            </a:r>
            <a:r>
              <a:rPr lang="en-US" sz="2800" dirty="0"/>
              <a:t>candidate to </a:t>
            </a:r>
            <a:r>
              <a:rPr lang="en-US" sz="2800" dirty="0" smtClean="0"/>
              <a:t>running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&lt;unlock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lock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don’t want others to change the configuration while I’m editing it!</a:t>
            </a:r>
          </a:p>
        </p:txBody>
      </p:sp>
    </p:spTree>
    <p:extLst>
      <p:ext uri="{BB962C8B-B14F-4D97-AF65-F5344CB8AC3E}">
        <p14:creationId xmlns:p14="http://schemas.microsoft.com/office/powerpoint/2010/main" val="375563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presentation uses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 set of common configuration management tasks to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walk through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main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features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protocol.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this presentation, you should be able to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r>
              <a:rPr lang="en-US" dirty="0" smtClean="0"/>
              <a:t>Obtain desired configuration attributes from a device using NETCONF</a:t>
            </a:r>
          </a:p>
          <a:p>
            <a:r>
              <a:rPr lang="en-US" dirty="0" smtClean="0"/>
              <a:t>Configure a network device using NETCONF</a:t>
            </a:r>
          </a:p>
          <a:p>
            <a:r>
              <a:rPr lang="en-US" dirty="0" smtClean="0"/>
              <a:t>Understand NETCONF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the Running </a:t>
            </a:r>
            <a:r>
              <a:rPr lang="en-US" dirty="0" err="1" smtClean="0"/>
              <a:t>Datastore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15240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message-id="1"&gt;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&lt;/lock&gt;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6544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1914524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the Candidate </a:t>
            </a:r>
            <a:r>
              <a:rPr lang="en-US" dirty="0" err="1"/>
              <a:t>D</a:t>
            </a:r>
            <a:r>
              <a:rPr lang="en-US" dirty="0" err="1" smtClean="0"/>
              <a:t>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2589074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message-id="3"&gt;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1471815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3390037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Candidate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3124200"/>
            <a:ext cx="7467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message-id="4"&gt;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  <a:r>
              <a:rPr lang="en-US" sz="1800" i="1" dirty="0" smtClean="0">
                <a:cs typeface="Courier New" panose="02070309020205020404" pitchFamily="49" charset="0"/>
              </a:rPr>
              <a:t> Configuration 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577922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Candidate to </a:t>
            </a:r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5486400"/>
            <a:ext cx="7467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message-id="5"&gt;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4668941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59436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the </a:t>
            </a:r>
            <a:r>
              <a:rPr lang="en-US" dirty="0"/>
              <a:t>R</a:t>
            </a:r>
            <a:r>
              <a:rPr lang="en-US" dirty="0" smtClean="0"/>
              <a:t>unning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64008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=“6"&gt;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97041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710608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Rollback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test the configuration before I commit and cancel out if necessary!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&lt;validate&gt;</a:t>
            </a:r>
            <a:r>
              <a:rPr lang="en-US" sz="2800" dirty="0" smtClean="0"/>
              <a:t> operation to validate the content of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/>
              <a:t>operation to commit candidate to running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&lt;confirmed&gt; </a:t>
            </a:r>
            <a:r>
              <a:rPr lang="en-US" sz="2200" dirty="0" smtClean="0"/>
              <a:t>parameter to denote a confirmed commit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&lt;persist&gt; </a:t>
            </a:r>
            <a:r>
              <a:rPr lang="en-US" sz="2200" dirty="0"/>
              <a:t>parameter to specify a </a:t>
            </a:r>
            <a:r>
              <a:rPr lang="en-US" sz="2200" dirty="0" smtClean="0"/>
              <a:t>commit identifier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</a:rPr>
              <a:t>confirm-timeout&gt; </a:t>
            </a:r>
            <a:r>
              <a:rPr lang="en-US" sz="2200" dirty="0"/>
              <a:t>parameter to specify a timeout before </a:t>
            </a:r>
            <a:r>
              <a:rPr lang="en-US" sz="2200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9337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message-id="5"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828233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971800"/>
            <a:ext cx="623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Check for </a:t>
            </a:r>
            <a:r>
              <a:rPr lang="en-US" sz="2800" dirty="0"/>
              <a:t>syntactical and semantic errors.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6126" y="6477000"/>
            <a:ext cx="609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If ok is received back proceed to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message-id="6"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&lt;confirmed/&gt;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&lt;confirm-timeout&gt;10&lt;/confirm-timeout&gt;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&lt;persist&gt;IQ,d4668&lt;/persist&gt;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61318237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572616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1828800"/>
            <a:ext cx="6396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Requires :confirmed-commit </a:t>
            </a:r>
            <a:r>
              <a:rPr lang="en-US" sz="2800" dirty="0" smtClean="0"/>
              <a:t>capability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Commit for 10 seconds then timeout and revert if confirmation not received</a:t>
            </a:r>
          </a:p>
        </p:txBody>
      </p:sp>
    </p:spTree>
    <p:extLst>
      <p:ext uri="{BB962C8B-B14F-4D97-AF65-F5344CB8AC3E}">
        <p14:creationId xmlns:p14="http://schemas.microsoft.com/office/powerpoint/2010/main" val="21183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4016" y="5664875"/>
            <a:ext cx="7467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message-id="7"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IQ,d4668&lt;/persist&gt;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3367909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70104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Multiple Devices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configure multiple devices at once and rollback if anyone fails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leverages a combination of parallel sessions and confirmed commits. We will use the same steps as in the previous example, but towards three network devices.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allows for two-phase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981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B6D"/>
                </a:solidFill>
              </a:rPr>
              <a:t>NETCONF Layering Model</a:t>
            </a:r>
            <a:endParaRPr lang="en-US" dirty="0">
              <a:solidFill>
                <a:srgbClr val="003B6D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&lt;get&gt;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&lt;get-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...Content...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21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Prepare  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25025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0791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780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05805732"/>
              </p:ext>
            </p:extLst>
          </p:nvPr>
        </p:nvGraphicFramePr>
        <p:xfrm>
          <a:off x="2667000" y="33528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16554304"/>
              </p:ext>
            </p:extLst>
          </p:nvPr>
        </p:nvGraphicFramePr>
        <p:xfrm>
          <a:off x="5943600" y="3505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4559903"/>
              </p:ext>
            </p:extLst>
          </p:nvPr>
        </p:nvGraphicFramePr>
        <p:xfrm>
          <a:off x="9372600" y="34290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0583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Commit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21879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4887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9405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3768181"/>
              </p:ext>
            </p:extLst>
          </p:nvPr>
        </p:nvGraphicFramePr>
        <p:xfrm>
          <a:off x="2332782" y="3686997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25598635"/>
              </p:ext>
            </p:extLst>
          </p:nvPr>
        </p:nvGraphicFramePr>
        <p:xfrm>
          <a:off x="5867400" y="3886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415904626"/>
              </p:ext>
            </p:extLst>
          </p:nvPr>
        </p:nvGraphicFramePr>
        <p:xfrm>
          <a:off x="9448800" y="36576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47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should now be able to:</a:t>
            </a:r>
          </a:p>
          <a:p>
            <a:r>
              <a:rPr lang="en-US" dirty="0"/>
              <a:t>Obtain desired configuration attributes from a device using NETCONF</a:t>
            </a:r>
          </a:p>
          <a:p>
            <a:r>
              <a:rPr lang="en-US" dirty="0"/>
              <a:t>Configure a network device using </a:t>
            </a:r>
            <a:r>
              <a:rPr lang="en-US" dirty="0" smtClean="0"/>
              <a:t>NETCONF</a:t>
            </a:r>
          </a:p>
          <a:p>
            <a:r>
              <a:rPr lang="en-US" dirty="0"/>
              <a:t>Understand NETCONF </a:t>
            </a:r>
            <a:r>
              <a:rPr lang="en-US" dirty="0" smtClean="0"/>
              <a:t>transactions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4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was originally developed by Charlie Justus and Carl </a:t>
            </a:r>
            <a:r>
              <a:rPr lang="en-US" dirty="0" err="1" smtClean="0"/>
              <a:t>Moberg</a:t>
            </a:r>
            <a:r>
              <a:rPr lang="en-US" dirty="0" smtClean="0"/>
              <a:t> with the </a:t>
            </a:r>
            <a:r>
              <a:rPr lang="en-US" smtClean="0"/>
              <a:t>support of </a:t>
            </a:r>
            <a:r>
              <a:rPr lang="en-US" dirty="0" smtClean="0"/>
              <a:t>Cisco Systems, special thanks to: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Serveau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(2015-10-05) – Initial version</a:t>
            </a:r>
            <a:br>
              <a:rPr lang="en-US" dirty="0" smtClean="0"/>
            </a:br>
            <a:r>
              <a:rPr lang="en-US" i="1" dirty="0" smtClean="0"/>
              <a:t>Carl </a:t>
            </a:r>
            <a:r>
              <a:rPr lang="en-US" i="1" dirty="0" err="1" smtClean="0"/>
              <a:t>Moberg</a:t>
            </a:r>
            <a:r>
              <a:rPr lang="en-US" i="1" dirty="0" smtClean="0"/>
              <a:t> &lt;</a:t>
            </a:r>
            <a:r>
              <a:rPr lang="en-US" i="1" dirty="0" err="1" smtClean="0"/>
              <a:t>camoberg@cisco.com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Datastores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5123240"/>
            <a:ext cx="3657600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by the device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at startup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5123240"/>
            <a:ext cx="3235829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omplete and active configuration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5123240"/>
            <a:ext cx="3733800" cy="1071056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cs typeface="Calibri Light"/>
              </a:rPr>
              <a:t>W</a:t>
            </a:r>
            <a:r>
              <a:rPr lang="en-US" sz="2000" dirty="0" smtClean="0">
                <a:cs typeface="Calibri Light"/>
              </a:rPr>
              <a:t>orking </a:t>
            </a:r>
            <a:r>
              <a:rPr lang="en-US" sz="2000" dirty="0">
                <a:cs typeface="Calibri Light"/>
              </a:rPr>
              <a:t>copy </a:t>
            </a:r>
            <a:r>
              <a:rPr lang="en-US" sz="2000" dirty="0" smtClean="0">
                <a:cs typeface="Calibri Light"/>
              </a:rPr>
              <a:t>to manipulate with no impact on </a:t>
            </a:r>
            <a:r>
              <a:rPr lang="en-US" sz="2000" dirty="0">
                <a:cs typeface="Calibri Light"/>
              </a:rPr>
              <a:t>current </a:t>
            </a:r>
            <a:r>
              <a:rPr lang="en-US" sz="2000" dirty="0" smtClean="0">
                <a:cs typeface="Calibri Light"/>
              </a:rPr>
              <a:t>configuration</a:t>
            </a:r>
            <a:endParaRPr lang="en-US" sz="2000" dirty="0">
              <a:cs typeface="Calibri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371600" y="321824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sz="2000" dirty="0" smtClean="0"/>
              <a:t>(:candidate)</a:t>
            </a:r>
            <a:endParaRPr lang="en-US" sz="2000" dirty="0"/>
          </a:p>
        </p:txBody>
      </p:sp>
      <p:sp>
        <p:nvSpPr>
          <p:cNvPr id="12" name="Can 11"/>
          <p:cNvSpPr/>
          <p:nvPr/>
        </p:nvSpPr>
        <p:spPr>
          <a:xfrm>
            <a:off x="6262159" y="289560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 smtClean="0"/>
              <a:t>Running</a:t>
            </a:r>
            <a:endParaRPr lang="en-US" i="1" dirty="0"/>
          </a:p>
        </p:txBody>
      </p:sp>
      <p:sp>
        <p:nvSpPr>
          <p:cNvPr id="13" name="Can 12"/>
          <p:cNvSpPr/>
          <p:nvPr/>
        </p:nvSpPr>
        <p:spPr>
          <a:xfrm>
            <a:off x="11430000" y="321824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Startup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smtClean="0">
                <a:solidFill>
                  <a:prstClr val="black"/>
                </a:solidFill>
              </a:rPr>
              <a:t>:startup)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366268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389128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0480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03896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&lt;commit&gt;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96400" y="3886200"/>
            <a:ext cx="137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30898" y="32766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NETCONF Session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1658095" cy="168323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55840"/>
              </p:ext>
            </p:extLst>
          </p:nvPr>
        </p:nvGraphicFramePr>
        <p:xfrm>
          <a:off x="11201400" y="3886200"/>
          <a:ext cx="1722622" cy="13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400" y="3886200"/>
                        <a:ext cx="1722622" cy="136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Right Arrow 6"/>
          <p:cNvSpPr/>
          <p:nvPr/>
        </p:nvSpPr>
        <p:spPr>
          <a:xfrm flipH="1">
            <a:off x="5105400" y="22860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&lt;hello&gt;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17526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Capabilities Exchange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3733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 operations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5755957"/>
            <a:ext cx="4278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session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586608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71964" y="5527357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flipH="1">
            <a:off x="5105400" y="41529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rpc</a:t>
            </a:r>
            <a:r>
              <a:rPr lang="en-US" dirty="0" smtClean="0"/>
              <a:t>&gt;  &lt;</a:t>
            </a:r>
            <a:r>
              <a:rPr lang="en-US" dirty="0" err="1" smtClean="0"/>
              <a:t>rpc</a:t>
            </a:r>
            <a:r>
              <a:rPr lang="en-US" dirty="0" smtClean="0"/>
              <a:t>-reply&gt;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 flipH="1">
            <a:off x="5105400" y="61722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&lt;close-session&gt;/&lt;kill-session&gt;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9530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2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Exchange -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0"/>
            <a:ext cx="10744200" cy="4440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capability&gt;urn:ietf:params:netconf:base:1.1&lt;/capability&gt;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xmlns="urn:ietf:params:xml:ns:netconf:base:1.1"&gt;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urn:ietf:params:netconf:base:1.1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urn:ietf:params:netconf:capability:writable-running:1.0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urn:ietf:params:netconf:capability:candidate:1.0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session-id&gt;5&lt;/session-id&gt;</a:t>
            </a:r>
            <a:b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37718"/>
              </p:ext>
            </p:extLst>
          </p:nvPr>
        </p:nvGraphicFramePr>
        <p:xfrm>
          <a:off x="12877800" y="5867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800" y="5867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9982200" y="33528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838200" y="5867400"/>
            <a:ext cx="1676400" cy="762000"/>
          </a:xfrm>
          <a:prstGeom prst="rightArrow">
            <a:avLst>
              <a:gd name="adj1" fmla="val 441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1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2070080" cy="54311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Operation: </a:t>
            </a:r>
            <a:r>
              <a:rPr lang="en-US" sz="3600" dirty="0"/>
              <a:t>A specific remote procedure call, as </a:t>
            </a:r>
            <a:r>
              <a:rPr lang="en-US" sz="3600" dirty="0" smtClean="0"/>
              <a:t>used within </a:t>
            </a:r>
            <a:r>
              <a:rPr lang="en-US" sz="3600" dirty="0"/>
              <a:t>the NETCONF </a:t>
            </a:r>
            <a:r>
              <a:rPr lang="en-US" sz="3600" dirty="0" smtClean="0"/>
              <a:t>protocol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Operations have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Parameters may have attributes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648200"/>
            <a:ext cx="120396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133600" y="4495800"/>
            <a:ext cx="609600" cy="53340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895600" y="47244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800600" y="48006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96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</a:t>
            </a:r>
            <a:r>
              <a:rPr lang="en-US" sz="2800" dirty="0">
                <a:latin typeface="Courier New"/>
                <a:cs typeface="Courier New"/>
              </a:rPr>
              <a:t>get&gt;</a:t>
            </a:r>
            <a:r>
              <a:rPr lang="en-US" sz="2800" dirty="0"/>
              <a:t> </a:t>
            </a:r>
            <a:r>
              <a:rPr lang="en-US" sz="2800" dirty="0" smtClean="0"/>
              <a:t>operation to get the configuration and operational data in a </a:t>
            </a:r>
            <a:r>
              <a:rPr lang="en-US" sz="2800" dirty="0" err="1" smtClean="0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/>
              <a:t>&gt; operation to get only the configuration data in a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How do I get all configuration and operational data?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7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4038600"/>
            <a:ext cx="76200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the &lt;get&gt;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4522"/>
            <a:ext cx="13167360" cy="35156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Obtaining All Data from device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get/&gt;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="1“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&lt;!-- ... entire set of data returned ...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888435"/>
            <a:ext cx="1067185" cy="108336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76371"/>
              </p:ext>
            </p:extLst>
          </p:nvPr>
        </p:nvGraphicFramePr>
        <p:xfrm>
          <a:off x="12921062" y="19050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9050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9982200" y="2971800"/>
            <a:ext cx="2945488" cy="533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&lt;get&gt;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982200" y="45720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0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PERSISTENCEDATA" val="MMPROD_UIPERSISTENCEDATA"/>
  <p:tag name="MMPROD_UIDATA" val="&lt;database version=&quot;10.0&quot;&gt;&lt;object type=&quot;1&quot; unique_id=&quot;10001&quot;&gt;&lt;object type=&quot;2&quot; unique_id=&quot;11355&quot;&gt;&lt;object type=&quot;3&quot; unique_id=&quot;11356&quot;&gt;&lt;property id=&quot;20148&quot; value=&quot;5&quot;/&gt;&lt;property id=&quot;20300&quot; value=&quot;Slide 1 - &amp;quot;NETCONF&amp;quot;&quot;/&gt;&lt;property id=&quot;20307&quot; value=&quot;256&quot;/&gt;&lt;/object&gt;&lt;object type=&quot;3&quot; unique_id=&quot;11357&quot;&gt;&lt;property id=&quot;20148&quot; value=&quot;5&quot;/&gt;&lt;property id=&quot;20300&quot; value=&quot;Slide 3 - &amp;quot;Module Road Map&amp;quot;&quot;/&gt;&lt;property id=&quot;20307&quot; value=&quot;258&quot;/&gt;&lt;/object&gt;&lt;object type=&quot;3&quot; unique_id=&quot;11358&quot;&gt;&lt;property id=&quot;20148&quot; value=&quot;5&quot;/&gt;&lt;property id=&quot;20300&quot; value=&quot;Slide 4 - &amp;quot;NETCONF Layering Model&amp;quot;&quot;/&gt;&lt;property id=&quot;20307&quot; value=&quot;274&quot;/&gt;&lt;/object&gt;&lt;object type=&quot;3&quot; unique_id=&quot;11359&quot;&gt;&lt;property id=&quot;20148&quot; value=&quot;5&quot;/&gt;&lt;property id=&quot;20300&quot; value=&quot;Slide 29 - &amp;quot;Examples with python, TCL, …&amp;#x0D;&amp;quot;&quot;/&gt;&lt;property id=&quot;20307&quot; value=&quot;273&quot;/&gt;&lt;/object&gt;&lt;object type=&quot;3&quot; unique_id=&quot;12310&quot;&gt;&lt;property id=&quot;20148&quot; value=&quot;5&quot;/&gt;&lt;property id=&quot;20300&quot; value=&quot;Slide 5 - &amp;quot;Basic NETCONF Session&amp;quot;&quot;/&gt;&lt;property id=&quot;20307&quot; value=&quot;275&quot;/&gt;&lt;/object&gt;&lt;object type=&quot;3&quot; unique_id=&quot;12311&quot;&gt;&lt;property id=&quot;20148&quot; value=&quot;5&quot;/&gt;&lt;property id=&quot;20300&quot; value=&quot;Slide 6 - &amp;quot;Hello - Exchanging Capabilities&amp;quot;&quot;/&gt;&lt;property id=&quot;20307&quot; value=&quot;276&quot;/&gt;&lt;/object&gt;&lt;object type=&quot;3&quot; unique_id=&quot;12631&quot;&gt;&lt;property id=&quot;20148&quot; value=&quot;5&quot;/&gt;&lt;property id=&quot;20300&quot; value=&quot;Slide 8 - &amp;quot;Using &amp;lt;get&amp;gt;&amp;quot;&quot;/&gt;&lt;property id=&quot;20307&quot; value=&quot;278&quot;/&gt;&lt;/object&gt;&lt;object type=&quot;3&quot; unique_id=&quot;12632&quot;&gt;&lt;property id=&quot;20148&quot; value=&quot;5&quot;/&gt;&lt;property id=&quot;20300&quot; value=&quot;Slide 11 - &amp;quot;Filtering Data&amp;quot;&quot;/&gt;&lt;property id=&quot;20307&quot; value=&quot;277&quot;/&gt;&lt;/object&gt;&lt;object type=&quot;3&quot; unique_id=&quot;13093&quot;&gt;&lt;property id=&quot;20148&quot; value=&quot;5&quot;/&gt;&lt;property id=&quot;20300&quot; value=&quot;Slide 2 - &amp;quot;Objectives&amp;quot;&quot;/&gt;&lt;property id=&quot;20307&quot; value=&quot;292&quot;/&gt;&lt;/object&gt;&lt;object type=&quot;3&quot; unique_id=&quot;13094&quot;&gt;&lt;property id=&quot;20148&quot; value=&quot;5&quot;/&gt;&lt;property id=&quot;20300&quot; value=&quot;Slide 7 - &amp;quot;Scenario 1: Getting Data&amp;quot;&quot;/&gt;&lt;property id=&quot;20307&quot; value=&quot;280&quot;/&gt;&lt;/object&gt;&lt;object type=&quot;3&quot; unique_id=&quot;13096&quot;&gt;&lt;property id=&quot;20148&quot; value=&quot;5&quot;/&gt;&lt;property id=&quot;20300&quot; value=&quot;Slide 13 - &amp;quot;Scenario 2: Configuring&amp;quot;&quot;/&gt;&lt;property id=&quot;20307&quot; value=&quot;281&quot;/&gt;&lt;/object&gt;&lt;object type=&quot;3&quot; unique_id=&quot;13099&quot;&gt;&lt;property id=&quot;20148&quot; value=&quot;5&quot;/&gt;&lt;property id=&quot;20300&quot; value=&quot;Slide 16 - &amp;quot;Using Candidate Store: Assigning IPv6 Address&amp;quot;&quot;/&gt;&lt;property id=&quot;20307&quot; value=&quot;286&quot;/&gt;&lt;/object&gt;&lt;object type=&quot;3&quot; unique_id=&quot;13100&quot;&gt;&lt;property id=&quot;20148&quot; value=&quot;5&quot;/&gt;&lt;property id=&quot;20300&quot; value=&quot;Slide 17 - &amp;quot;NETCONF Example Code&amp;quot;&quot;/&gt;&lt;property id=&quot;20307&quot; value=&quot;288&quot;/&gt;&lt;/object&gt;&lt;object type=&quot;3&quot; unique_id=&quot;13101&quot;&gt;&lt;property id=&quot;20148&quot; value=&quot;5&quot;/&gt;&lt;property id=&quot;20300&quot; value=&quot;Slide 18 - &amp;quot;Scenario 3: Locking&amp;quot;&quot;/&gt;&lt;property id=&quot;20307&quot; value=&quot;282&quot;/&gt;&lt;/object&gt;&lt;object type=&quot;3&quot; unique_id=&quot;13102&quot;&gt;&lt;property id=&quot;20148&quot; value=&quot;5&quot;/&gt;&lt;property id=&quot;20300&quot; value=&quot;Slide 20 - &amp;quot;Clear the Candidate Datastore&amp;quot;&quot;/&gt;&lt;property id=&quot;20307&quot; value=&quot;289&quot;/&gt;&lt;/object&gt;&lt;object type=&quot;3&quot; unique_id=&quot;13103&quot;&gt;&lt;property id=&quot;20148&quot; value=&quot;5&quot;/&gt;&lt;property id=&quot;20300&quot; value=&quot;Slide 24 - &amp;quot;Scenario 4: Validate/Rollback&amp;quot;&quot;/&gt;&lt;property id=&quot;20307&quot; value=&quot;283&quot;/&gt;&lt;/object&gt;&lt;object type=&quot;3&quot; unique_id=&quot;13106&quot;&gt;&lt;property id=&quot;20148&quot; value=&quot;5&quot;/&gt;&lt;property id=&quot;20300&quot; value=&quot;Slide 28 - &amp;quot;Configuring Multiple Devices&amp;quot;&quot;/&gt;&lt;property id=&quot;20307&quot; value=&quot;284&quot;/&gt;&lt;/object&gt;&lt;object type=&quot;3&quot; unique_id=&quot;13479&quot;&gt;&lt;property id=&quot;20148&quot; value=&quot;5&quot;/&gt;&lt;property id=&quot;20300&quot; value=&quot;Slide 9 - &amp;quot;&amp;lt;get&amp;gt; Response&amp;quot;&quot;/&gt;&lt;property id=&quot;20307&quot; value=&quot;294&quot;/&gt;&lt;/object&gt;&lt;object type=&quot;3&quot; unique_id=&quot;13480&quot;&gt;&lt;property id=&quot;20148&quot; value=&quot;5&quot;/&gt;&lt;property id=&quot;20300&quot; value=&quot;Slide 10 - &amp;quot;Filtering Data&amp;quot;&quot;/&gt;&lt;property id=&quot;20307&quot; value=&quot;295&quot;/&gt;&lt;/object&gt;&lt;object type=&quot;3&quot; unique_id=&quot;13482&quot;&gt;&lt;property id=&quot;20148&quot; value=&quot;5&quot;/&gt;&lt;property id=&quot;20300&quot; value=&quot;Slide 12 - &amp;quot;Filtered &amp;lt;get&amp;gt;&amp;quot;&quot;/&gt;&lt;property id=&quot;20307&quot; value=&quot;296&quot;/&gt;&lt;/object&gt;&lt;object type=&quot;3&quot; unique_id=&quot;13483&quot;&gt;&lt;property id=&quot;20148&quot; value=&quot;5&quot;/&gt;&lt;property id=&quot;20300&quot; value=&quot;Slide 14 - &amp;quot;&amp;lt;edit- config&amp;gt; Configuring theDevice&amp;quot;&quot;/&gt;&lt;property id=&quot;20307&quot; value=&quot;298&quot;/&gt;&lt;/object&gt;&lt;object type=&quot;3&quot; unique_id=&quot;13484&quot;&gt;&lt;property id=&quot;20148&quot; value=&quot;5&quot;/&gt;&lt;property id=&quot;20300&quot; value=&quot;Slide 15 - &amp;quot;Example: Enabling the Interface&amp;quot;&quot;/&gt;&lt;property id=&quot;20307&quot; value=&quot;299&quot;/&gt;&lt;/object&gt;&lt;object type=&quot;3&quot; unique_id=&quot;13928&quot;&gt;&lt;property id=&quot;20148&quot; value=&quot;5&quot;/&gt;&lt;property id=&quot;20300&quot; value=&quot;Slide 19 - &amp;quot;Locking the Running Datastore &amp;quot;&quot;/&gt;&lt;property id=&quot;20307&quot; value=&quot;300&quot;/&gt;&lt;/object&gt;&lt;object type=&quot;3&quot; unique_id=&quot;13929&quot;&gt;&lt;property id=&quot;20148&quot; value=&quot;5&quot;/&gt;&lt;property id=&quot;20300&quot; value=&quot;Slide 21 - &amp;quot;Edit the Candidate Datastore&amp;quot;&quot;/&gt;&lt;property id=&quot;20307&quot; value=&quot;301&quot;/&gt;&lt;/object&gt;&lt;object type=&quot;3&quot; unique_id=&quot;13930&quot;&gt;&lt;property id=&quot;20148&quot; value=&quot;5&quot;/&gt;&lt;property id=&quot;20300&quot; value=&quot;Slide 22 - &amp;quot;Commit the Candidate to the Running&amp;quot;&quot;/&gt;&lt;property id=&quot;20307&quot; value=&quot;302&quot;/&gt;&lt;/object&gt;&lt;object type=&quot;3&quot; unique_id=&quot;13931&quot;&gt;&lt;property id=&quot;20148&quot; value=&quot;5&quot;/&gt;&lt;property id=&quot;20300&quot; value=&quot;Slide 23 - &amp;quot;Unlock the Running Datastore&amp;quot;&quot;/&gt;&lt;property id=&quot;20307&quot; value=&quot;303&quot;/&gt;&lt;/object&gt;&lt;object type=&quot;3&quot; unique_id=&quot;13932&quot;&gt;&lt;property id=&quot;20148&quot; value=&quot;5&quot;/&gt;&lt;property id=&quot;20300&quot; value=&quot;Slide 25 - &amp;quot;Validation&amp;quot;&quot;/&gt;&lt;property id=&quot;20307&quot; value=&quot;304&quot;/&gt;&lt;/object&gt;&lt;object type=&quot;3&quot; unique_id=&quot;13933&quot;&gt;&lt;property id=&quot;20148&quot; value=&quot;5&quot;/&gt;&lt;property id=&quot;20300&quot; value=&quot;Slide 26 - &amp;quot;Confirmed Commit&amp;quot;&quot;/&gt;&lt;property id=&quot;20307&quot; value=&quot;305&quot;/&gt;&lt;/object&gt;&lt;object type=&quot;3&quot; unique_id=&quot;13934&quot;&gt;&lt;property id=&quot;20148&quot; value=&quot;5&quot;/&gt;&lt;property id=&quot;20300&quot; value=&quot;Slide 27 - &amp;quot;Confirmed Commit&amp;quot;&quot;/&gt;&lt;property id=&quot;20307&quot; value=&quot;306&quot;/&gt;&lt;/object&gt;&lt;object type=&quot;3&quot; unique_id=&quot;13935&quot;&gt;&lt;property id=&quot;20148&quot; value=&quot;5&quot;/&gt;&lt;property id=&quot;20300&quot; value=&quot;Slide 30 - &amp;quot;Summary&amp;quot;&quot;/&gt;&lt;property id=&quot;20307&quot; value=&quot;307&quot;/&gt;&lt;/object&gt;&lt;/object&gt;&lt;object type=&quot;8&quot; unique_id=&quot;11365&quot;&gt;&lt;/object&gt;&lt;/object&gt;&lt;/database&gt;"/>
  <p:tag name="ISPRING_RESOURCE_PATHS_HASH_PRESENTER" val="7b1b53ebe0fcb6843583b6d94e607196e269e7a7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2382</Words>
  <Application>Microsoft Macintosh PowerPoint</Application>
  <PresentationFormat>Custom</PresentationFormat>
  <Paragraphs>424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1_Office Theme</vt:lpstr>
      <vt:lpstr>Klipp</vt:lpstr>
      <vt:lpstr>PowerPoint Presentation</vt:lpstr>
      <vt:lpstr>Overview and Objectives</vt:lpstr>
      <vt:lpstr>NETCONF Layering Model</vt:lpstr>
      <vt:lpstr>NETCONF Datastores</vt:lpstr>
      <vt:lpstr>Basic NETCONF Session</vt:lpstr>
      <vt:lpstr>Capabilities Exchange - Hello</vt:lpstr>
      <vt:lpstr>Some Terminology</vt:lpstr>
      <vt:lpstr>Getting Data</vt:lpstr>
      <vt:lpstr>Example of using the &lt;get&gt; operation</vt:lpstr>
      <vt:lpstr>More Realistic &lt;get&gt; Response</vt:lpstr>
      <vt:lpstr>Filtering Data</vt:lpstr>
      <vt:lpstr>Example of Filtering Data</vt:lpstr>
      <vt:lpstr>Reply to a filtered &lt;get&gt; on leaf</vt:lpstr>
      <vt:lpstr>Manipulating Data</vt:lpstr>
      <vt:lpstr>Using &lt;edit-config&gt;</vt:lpstr>
      <vt:lpstr>Example: Enabling the Interface</vt:lpstr>
      <vt:lpstr>Using &lt;edit-config&gt; on candidate</vt:lpstr>
      <vt:lpstr>Example: Adding IPv6 Address</vt:lpstr>
      <vt:lpstr>Locking</vt:lpstr>
      <vt:lpstr>Locking the Running Datastore </vt:lpstr>
      <vt:lpstr>Clear the Candidate Datastore</vt:lpstr>
      <vt:lpstr>Edit the Candidate Datastore</vt:lpstr>
      <vt:lpstr>Commit the Candidate to Running</vt:lpstr>
      <vt:lpstr>Unlock the Running Datastore</vt:lpstr>
      <vt:lpstr>Validation and Rollback</vt:lpstr>
      <vt:lpstr>Validation</vt:lpstr>
      <vt:lpstr>Confirmed Commit</vt:lpstr>
      <vt:lpstr>Confirming Commit</vt:lpstr>
      <vt:lpstr>Configuring Multiple Devices</vt:lpstr>
      <vt:lpstr>Step #1: Prepare  </vt:lpstr>
      <vt:lpstr>Step #1: Commit</vt:lpstr>
      <vt:lpstr>Summary</vt:lpstr>
      <vt:lpstr>PowerPoint Presentation</vt:lpstr>
      <vt:lpstr>Back Matter</vt:lpstr>
      <vt:lpstr>Changelog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</dc:title>
  <dc:creator>Charlie Justus</dc:creator>
  <cp:lastModifiedBy>camoberg</cp:lastModifiedBy>
  <cp:revision>338</cp:revision>
  <dcterms:created xsi:type="dcterms:W3CDTF">2015-06-11T19:31:41Z</dcterms:created>
  <dcterms:modified xsi:type="dcterms:W3CDTF">2015-11-08T16:00:53Z</dcterms:modified>
</cp:coreProperties>
</file>