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SERGIO ROCHA" userId="c0ef4595-04c2-47ab-b8db-2f2dfee640e1" providerId="ADAL" clId="{A36E0193-C25E-8C44-B604-46753E0E83A5}"/>
    <pc:docChg chg="custSel delSld modSld">
      <pc:chgData name="MARIO SERGIO ROCHA" userId="c0ef4595-04c2-47ab-b8db-2f2dfee640e1" providerId="ADAL" clId="{A36E0193-C25E-8C44-B604-46753E0E83A5}" dt="2024-03-08T00:53:19.844" v="202" actId="478"/>
      <pc:docMkLst>
        <pc:docMk/>
      </pc:docMkLst>
      <pc:sldChg chg="delSp modSp">
        <pc:chgData name="MARIO SERGIO ROCHA" userId="c0ef4595-04c2-47ab-b8db-2f2dfee640e1" providerId="ADAL" clId="{A36E0193-C25E-8C44-B604-46753E0E83A5}" dt="2024-03-08T00:50:54.284" v="160" actId="20577"/>
        <pc:sldMkLst>
          <pc:docMk/>
          <pc:sldMk cId="0" sldId="256"/>
        </pc:sldMkLst>
        <pc:spChg chg="mod">
          <ac:chgData name="MARIO SERGIO ROCHA" userId="c0ef4595-04c2-47ab-b8db-2f2dfee640e1" providerId="ADAL" clId="{A36E0193-C25E-8C44-B604-46753E0E83A5}" dt="2024-03-08T00:50:54.284" v="160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MARIO SERGIO ROCHA" userId="c0ef4595-04c2-47ab-b8db-2f2dfee640e1" providerId="ADAL" clId="{A36E0193-C25E-8C44-B604-46753E0E83A5}" dt="2024-03-08T00:46:10.222" v="115" actId="20577"/>
          <ac:spMkLst>
            <pc:docMk/>
            <pc:sldMk cId="0" sldId="256"/>
            <ac:spMk id="9" creationId="{00000000-0000-0000-0000-000000000000}"/>
          </ac:spMkLst>
        </pc:spChg>
        <pc:grpChg chg="del">
          <ac:chgData name="MARIO SERGIO ROCHA" userId="c0ef4595-04c2-47ab-b8db-2f2dfee640e1" providerId="ADAL" clId="{A36E0193-C25E-8C44-B604-46753E0E83A5}" dt="2024-03-08T00:47:26.103" v="124" actId="478"/>
          <ac:grpSpMkLst>
            <pc:docMk/>
            <pc:sldMk cId="0" sldId="256"/>
            <ac:grpSpMk id="3" creationId="{00000000-0000-0000-0000-000000000000}"/>
          </ac:grpSpMkLst>
        </pc:grpChg>
      </pc:sldChg>
      <pc:sldChg chg="del">
        <pc:chgData name="MARIO SERGIO ROCHA" userId="c0ef4595-04c2-47ab-b8db-2f2dfee640e1" providerId="ADAL" clId="{A36E0193-C25E-8C44-B604-46753E0E83A5}" dt="2024-03-08T00:46:22.283" v="116" actId="2696"/>
        <pc:sldMkLst>
          <pc:docMk/>
          <pc:sldMk cId="0" sldId="257"/>
        </pc:sldMkLst>
      </pc:sldChg>
      <pc:sldChg chg="del">
        <pc:chgData name="MARIO SERGIO ROCHA" userId="c0ef4595-04c2-47ab-b8db-2f2dfee640e1" providerId="ADAL" clId="{A36E0193-C25E-8C44-B604-46753E0E83A5}" dt="2024-03-08T00:46:23.158" v="117" actId="2696"/>
        <pc:sldMkLst>
          <pc:docMk/>
          <pc:sldMk cId="0" sldId="258"/>
        </pc:sldMkLst>
      </pc:sldChg>
      <pc:sldChg chg="del">
        <pc:chgData name="MARIO SERGIO ROCHA" userId="c0ef4595-04c2-47ab-b8db-2f2dfee640e1" providerId="ADAL" clId="{A36E0193-C25E-8C44-B604-46753E0E83A5}" dt="2024-03-08T00:46:23.835" v="118" actId="2696"/>
        <pc:sldMkLst>
          <pc:docMk/>
          <pc:sldMk cId="0" sldId="259"/>
        </pc:sldMkLst>
      </pc:sldChg>
      <pc:sldChg chg="del">
        <pc:chgData name="MARIO SERGIO ROCHA" userId="c0ef4595-04c2-47ab-b8db-2f2dfee640e1" providerId="ADAL" clId="{A36E0193-C25E-8C44-B604-46753E0E83A5}" dt="2024-03-08T00:46:24.871" v="119" actId="2696"/>
        <pc:sldMkLst>
          <pc:docMk/>
          <pc:sldMk cId="0" sldId="260"/>
        </pc:sldMkLst>
      </pc:sldChg>
      <pc:sldChg chg="del">
        <pc:chgData name="MARIO SERGIO ROCHA" userId="c0ef4595-04c2-47ab-b8db-2f2dfee640e1" providerId="ADAL" clId="{A36E0193-C25E-8C44-B604-46753E0E83A5}" dt="2024-03-08T00:46:25.576" v="120" actId="2696"/>
        <pc:sldMkLst>
          <pc:docMk/>
          <pc:sldMk cId="0" sldId="261"/>
        </pc:sldMkLst>
      </pc:sldChg>
      <pc:sldChg chg="del">
        <pc:chgData name="MARIO SERGIO ROCHA" userId="c0ef4595-04c2-47ab-b8db-2f2dfee640e1" providerId="ADAL" clId="{A36E0193-C25E-8C44-B604-46753E0E83A5}" dt="2024-03-08T00:46:26.626" v="121" actId="2696"/>
        <pc:sldMkLst>
          <pc:docMk/>
          <pc:sldMk cId="0" sldId="262"/>
        </pc:sldMkLst>
      </pc:sldChg>
      <pc:sldChg chg="del">
        <pc:chgData name="MARIO SERGIO ROCHA" userId="c0ef4595-04c2-47ab-b8db-2f2dfee640e1" providerId="ADAL" clId="{A36E0193-C25E-8C44-B604-46753E0E83A5}" dt="2024-03-08T00:46:28.479" v="122" actId="2696"/>
        <pc:sldMkLst>
          <pc:docMk/>
          <pc:sldMk cId="0" sldId="263"/>
        </pc:sldMkLst>
      </pc:sldChg>
      <pc:sldChg chg="delSp">
        <pc:chgData name="MARIO SERGIO ROCHA" userId="c0ef4595-04c2-47ab-b8db-2f2dfee640e1" providerId="ADAL" clId="{A36E0193-C25E-8C44-B604-46753E0E83A5}" dt="2024-03-08T00:47:40.389" v="126" actId="478"/>
        <pc:sldMkLst>
          <pc:docMk/>
          <pc:sldMk cId="0" sldId="264"/>
        </pc:sldMkLst>
        <pc:spChg chg="del">
          <ac:chgData name="MARIO SERGIO ROCHA" userId="c0ef4595-04c2-47ab-b8db-2f2dfee640e1" providerId="ADAL" clId="{A36E0193-C25E-8C44-B604-46753E0E83A5}" dt="2024-03-08T00:47:40.389" v="126" actId="478"/>
          <ac:spMkLst>
            <pc:docMk/>
            <pc:sldMk cId="0" sldId="264"/>
            <ac:spMk id="4" creationId="{00000000-0000-0000-0000-000000000000}"/>
          </ac:spMkLst>
        </pc:spChg>
        <pc:spChg chg="del">
          <ac:chgData name="MARIO SERGIO ROCHA" userId="c0ef4595-04c2-47ab-b8db-2f2dfee640e1" providerId="ADAL" clId="{A36E0193-C25E-8C44-B604-46753E0E83A5}" dt="2024-03-08T00:47:37.575" v="125" actId="478"/>
          <ac:spMkLst>
            <pc:docMk/>
            <pc:sldMk cId="0" sldId="264"/>
            <ac:spMk id="5" creationId="{00000000-0000-0000-0000-000000000000}"/>
          </ac:spMkLst>
        </pc:spChg>
      </pc:sldChg>
      <pc:sldChg chg="delSp">
        <pc:chgData name="MARIO SERGIO ROCHA" userId="c0ef4595-04c2-47ab-b8db-2f2dfee640e1" providerId="ADAL" clId="{A36E0193-C25E-8C44-B604-46753E0E83A5}" dt="2024-03-08T00:47:46.413" v="128" actId="478"/>
        <pc:sldMkLst>
          <pc:docMk/>
          <pc:sldMk cId="0" sldId="265"/>
        </pc:sldMkLst>
        <pc:spChg chg="del">
          <ac:chgData name="MARIO SERGIO ROCHA" userId="c0ef4595-04c2-47ab-b8db-2f2dfee640e1" providerId="ADAL" clId="{A36E0193-C25E-8C44-B604-46753E0E83A5}" dt="2024-03-08T00:47:46.413" v="128" actId="478"/>
          <ac:spMkLst>
            <pc:docMk/>
            <pc:sldMk cId="0" sldId="265"/>
            <ac:spMk id="4" creationId="{00000000-0000-0000-0000-000000000000}"/>
          </ac:spMkLst>
        </pc:spChg>
        <pc:spChg chg="del">
          <ac:chgData name="MARIO SERGIO ROCHA" userId="c0ef4595-04c2-47ab-b8db-2f2dfee640e1" providerId="ADAL" clId="{A36E0193-C25E-8C44-B604-46753E0E83A5}" dt="2024-03-08T00:47:44.098" v="127" actId="478"/>
          <ac:spMkLst>
            <pc:docMk/>
            <pc:sldMk cId="0" sldId="265"/>
            <ac:spMk id="5" creationId="{00000000-0000-0000-0000-000000000000}"/>
          </ac:spMkLst>
        </pc:spChg>
      </pc:sldChg>
      <pc:sldChg chg="delSp">
        <pc:chgData name="MARIO SERGIO ROCHA" userId="c0ef4595-04c2-47ab-b8db-2f2dfee640e1" providerId="ADAL" clId="{A36E0193-C25E-8C44-B604-46753E0E83A5}" dt="2024-03-08T00:47:52.354" v="130" actId="478"/>
        <pc:sldMkLst>
          <pc:docMk/>
          <pc:sldMk cId="0" sldId="266"/>
        </pc:sldMkLst>
        <pc:spChg chg="del">
          <ac:chgData name="MARIO SERGIO ROCHA" userId="c0ef4595-04c2-47ab-b8db-2f2dfee640e1" providerId="ADAL" clId="{A36E0193-C25E-8C44-B604-46753E0E83A5}" dt="2024-03-08T00:47:52.354" v="130" actId="478"/>
          <ac:spMkLst>
            <pc:docMk/>
            <pc:sldMk cId="0" sldId="266"/>
            <ac:spMk id="7" creationId="{00000000-0000-0000-0000-000000000000}"/>
          </ac:spMkLst>
        </pc:spChg>
        <pc:spChg chg="del">
          <ac:chgData name="MARIO SERGIO ROCHA" userId="c0ef4595-04c2-47ab-b8db-2f2dfee640e1" providerId="ADAL" clId="{A36E0193-C25E-8C44-B604-46753E0E83A5}" dt="2024-03-08T00:47:49.920" v="129" actId="478"/>
          <ac:spMkLst>
            <pc:docMk/>
            <pc:sldMk cId="0" sldId="266"/>
            <ac:spMk id="8" creationId="{00000000-0000-0000-0000-000000000000}"/>
          </ac:spMkLst>
        </pc:spChg>
      </pc:sldChg>
      <pc:sldChg chg="delSp">
        <pc:chgData name="MARIO SERGIO ROCHA" userId="c0ef4595-04c2-47ab-b8db-2f2dfee640e1" providerId="ADAL" clId="{A36E0193-C25E-8C44-B604-46753E0E83A5}" dt="2024-03-08T00:47:57.285" v="132" actId="478"/>
        <pc:sldMkLst>
          <pc:docMk/>
          <pc:sldMk cId="0" sldId="267"/>
        </pc:sldMkLst>
        <pc:spChg chg="del">
          <ac:chgData name="MARIO SERGIO ROCHA" userId="c0ef4595-04c2-47ab-b8db-2f2dfee640e1" providerId="ADAL" clId="{A36E0193-C25E-8C44-B604-46753E0E83A5}" dt="2024-03-08T00:47:57.285" v="132" actId="478"/>
          <ac:spMkLst>
            <pc:docMk/>
            <pc:sldMk cId="0" sldId="267"/>
            <ac:spMk id="4" creationId="{00000000-0000-0000-0000-000000000000}"/>
          </ac:spMkLst>
        </pc:spChg>
        <pc:spChg chg="del">
          <ac:chgData name="MARIO SERGIO ROCHA" userId="c0ef4595-04c2-47ab-b8db-2f2dfee640e1" providerId="ADAL" clId="{A36E0193-C25E-8C44-B604-46753E0E83A5}" dt="2024-03-08T00:47:55.649" v="131" actId="478"/>
          <ac:spMkLst>
            <pc:docMk/>
            <pc:sldMk cId="0" sldId="267"/>
            <ac:spMk id="5" creationId="{00000000-0000-0000-0000-000000000000}"/>
          </ac:spMkLst>
        </pc:spChg>
      </pc:sldChg>
      <pc:sldChg chg="delSp">
        <pc:chgData name="MARIO SERGIO ROCHA" userId="c0ef4595-04c2-47ab-b8db-2f2dfee640e1" providerId="ADAL" clId="{A36E0193-C25E-8C44-B604-46753E0E83A5}" dt="2024-03-08T00:48:02.637" v="134" actId="478"/>
        <pc:sldMkLst>
          <pc:docMk/>
          <pc:sldMk cId="0" sldId="268"/>
        </pc:sldMkLst>
        <pc:spChg chg="del">
          <ac:chgData name="MARIO SERGIO ROCHA" userId="c0ef4595-04c2-47ab-b8db-2f2dfee640e1" providerId="ADAL" clId="{A36E0193-C25E-8C44-B604-46753E0E83A5}" dt="2024-03-08T00:48:02.637" v="134" actId="478"/>
          <ac:spMkLst>
            <pc:docMk/>
            <pc:sldMk cId="0" sldId="268"/>
            <ac:spMk id="4" creationId="{00000000-0000-0000-0000-000000000000}"/>
          </ac:spMkLst>
        </pc:spChg>
        <pc:spChg chg="del">
          <ac:chgData name="MARIO SERGIO ROCHA" userId="c0ef4595-04c2-47ab-b8db-2f2dfee640e1" providerId="ADAL" clId="{A36E0193-C25E-8C44-B604-46753E0E83A5}" dt="2024-03-08T00:48:00.826" v="133" actId="478"/>
          <ac:spMkLst>
            <pc:docMk/>
            <pc:sldMk cId="0" sldId="268"/>
            <ac:spMk id="5" creationId="{00000000-0000-0000-0000-000000000000}"/>
          </ac:spMkLst>
        </pc:spChg>
      </pc:sldChg>
      <pc:sldChg chg="delSp">
        <pc:chgData name="MARIO SERGIO ROCHA" userId="c0ef4595-04c2-47ab-b8db-2f2dfee640e1" providerId="ADAL" clId="{A36E0193-C25E-8C44-B604-46753E0E83A5}" dt="2024-03-08T00:48:12.775" v="136" actId="478"/>
        <pc:sldMkLst>
          <pc:docMk/>
          <pc:sldMk cId="0" sldId="269"/>
        </pc:sldMkLst>
        <pc:spChg chg="del">
          <ac:chgData name="MARIO SERGIO ROCHA" userId="c0ef4595-04c2-47ab-b8db-2f2dfee640e1" providerId="ADAL" clId="{A36E0193-C25E-8C44-B604-46753E0E83A5}" dt="2024-03-08T00:48:12.775" v="136" actId="478"/>
          <ac:spMkLst>
            <pc:docMk/>
            <pc:sldMk cId="0" sldId="269"/>
            <ac:spMk id="4" creationId="{00000000-0000-0000-0000-000000000000}"/>
          </ac:spMkLst>
        </pc:spChg>
        <pc:spChg chg="del">
          <ac:chgData name="MARIO SERGIO ROCHA" userId="c0ef4595-04c2-47ab-b8db-2f2dfee640e1" providerId="ADAL" clId="{A36E0193-C25E-8C44-B604-46753E0E83A5}" dt="2024-03-08T00:48:10.444" v="135" actId="478"/>
          <ac:spMkLst>
            <pc:docMk/>
            <pc:sldMk cId="0" sldId="269"/>
            <ac:spMk id="5" creationId="{00000000-0000-0000-0000-000000000000}"/>
          </ac:spMkLst>
        </pc:spChg>
      </pc:sldChg>
      <pc:sldChg chg="delSp">
        <pc:chgData name="MARIO SERGIO ROCHA" userId="c0ef4595-04c2-47ab-b8db-2f2dfee640e1" providerId="ADAL" clId="{A36E0193-C25E-8C44-B604-46753E0E83A5}" dt="2024-03-08T00:51:07.660" v="162" actId="478"/>
        <pc:sldMkLst>
          <pc:docMk/>
          <pc:sldMk cId="0" sldId="270"/>
        </pc:sldMkLst>
        <pc:spChg chg="del">
          <ac:chgData name="MARIO SERGIO ROCHA" userId="c0ef4595-04c2-47ab-b8db-2f2dfee640e1" providerId="ADAL" clId="{A36E0193-C25E-8C44-B604-46753E0E83A5}" dt="2024-03-08T00:51:07.660" v="162" actId="478"/>
          <ac:spMkLst>
            <pc:docMk/>
            <pc:sldMk cId="0" sldId="270"/>
            <ac:spMk id="4" creationId="{00000000-0000-0000-0000-000000000000}"/>
          </ac:spMkLst>
        </pc:spChg>
        <pc:spChg chg="del">
          <ac:chgData name="MARIO SERGIO ROCHA" userId="c0ef4595-04c2-47ab-b8db-2f2dfee640e1" providerId="ADAL" clId="{A36E0193-C25E-8C44-B604-46753E0E83A5}" dt="2024-03-08T00:51:05.385" v="161" actId="478"/>
          <ac:spMkLst>
            <pc:docMk/>
            <pc:sldMk cId="0" sldId="270"/>
            <ac:spMk id="5" creationId="{00000000-0000-0000-0000-000000000000}"/>
          </ac:spMkLst>
        </pc:spChg>
      </pc:sldChg>
      <pc:sldChg chg="delSp">
        <pc:chgData name="MARIO SERGIO ROCHA" userId="c0ef4595-04c2-47ab-b8db-2f2dfee640e1" providerId="ADAL" clId="{A36E0193-C25E-8C44-B604-46753E0E83A5}" dt="2024-03-08T00:51:15.347" v="164" actId="478"/>
        <pc:sldMkLst>
          <pc:docMk/>
          <pc:sldMk cId="0" sldId="271"/>
        </pc:sldMkLst>
        <pc:spChg chg="del">
          <ac:chgData name="MARIO SERGIO ROCHA" userId="c0ef4595-04c2-47ab-b8db-2f2dfee640e1" providerId="ADAL" clId="{A36E0193-C25E-8C44-B604-46753E0E83A5}" dt="2024-03-08T00:51:15.347" v="164" actId="478"/>
          <ac:spMkLst>
            <pc:docMk/>
            <pc:sldMk cId="0" sldId="271"/>
            <ac:spMk id="4" creationId="{00000000-0000-0000-0000-000000000000}"/>
          </ac:spMkLst>
        </pc:spChg>
        <pc:spChg chg="del">
          <ac:chgData name="MARIO SERGIO ROCHA" userId="c0ef4595-04c2-47ab-b8db-2f2dfee640e1" providerId="ADAL" clId="{A36E0193-C25E-8C44-B604-46753E0E83A5}" dt="2024-03-08T00:51:11.897" v="163" actId="478"/>
          <ac:spMkLst>
            <pc:docMk/>
            <pc:sldMk cId="0" sldId="271"/>
            <ac:spMk id="5" creationId="{00000000-0000-0000-0000-000000000000}"/>
          </ac:spMkLst>
        </pc:spChg>
      </pc:sldChg>
      <pc:sldChg chg="delSp">
        <pc:chgData name="MARIO SERGIO ROCHA" userId="c0ef4595-04c2-47ab-b8db-2f2dfee640e1" providerId="ADAL" clId="{A36E0193-C25E-8C44-B604-46753E0E83A5}" dt="2024-03-08T00:51:28.738" v="166" actId="478"/>
        <pc:sldMkLst>
          <pc:docMk/>
          <pc:sldMk cId="0" sldId="272"/>
        </pc:sldMkLst>
        <pc:spChg chg="del">
          <ac:chgData name="MARIO SERGIO ROCHA" userId="c0ef4595-04c2-47ab-b8db-2f2dfee640e1" providerId="ADAL" clId="{A36E0193-C25E-8C44-B604-46753E0E83A5}" dt="2024-03-08T00:51:28.738" v="166" actId="478"/>
          <ac:spMkLst>
            <pc:docMk/>
            <pc:sldMk cId="0" sldId="272"/>
            <ac:spMk id="4" creationId="{00000000-0000-0000-0000-000000000000}"/>
          </ac:spMkLst>
        </pc:spChg>
        <pc:spChg chg="del">
          <ac:chgData name="MARIO SERGIO ROCHA" userId="c0ef4595-04c2-47ab-b8db-2f2dfee640e1" providerId="ADAL" clId="{A36E0193-C25E-8C44-B604-46753E0E83A5}" dt="2024-03-08T00:51:26.717" v="165" actId="478"/>
          <ac:spMkLst>
            <pc:docMk/>
            <pc:sldMk cId="0" sldId="272"/>
            <ac:spMk id="5" creationId="{00000000-0000-0000-0000-000000000000}"/>
          </ac:spMkLst>
        </pc:spChg>
      </pc:sldChg>
      <pc:sldChg chg="delSp">
        <pc:chgData name="MARIO SERGIO ROCHA" userId="c0ef4595-04c2-47ab-b8db-2f2dfee640e1" providerId="ADAL" clId="{A36E0193-C25E-8C44-B604-46753E0E83A5}" dt="2024-03-08T00:51:35.076" v="168" actId="478"/>
        <pc:sldMkLst>
          <pc:docMk/>
          <pc:sldMk cId="0" sldId="273"/>
        </pc:sldMkLst>
        <pc:spChg chg="del">
          <ac:chgData name="MARIO SERGIO ROCHA" userId="c0ef4595-04c2-47ab-b8db-2f2dfee640e1" providerId="ADAL" clId="{A36E0193-C25E-8C44-B604-46753E0E83A5}" dt="2024-03-08T00:51:35.076" v="168" actId="478"/>
          <ac:spMkLst>
            <pc:docMk/>
            <pc:sldMk cId="0" sldId="273"/>
            <ac:spMk id="4" creationId="{00000000-0000-0000-0000-000000000000}"/>
          </ac:spMkLst>
        </pc:spChg>
        <pc:spChg chg="del">
          <ac:chgData name="MARIO SERGIO ROCHA" userId="c0ef4595-04c2-47ab-b8db-2f2dfee640e1" providerId="ADAL" clId="{A36E0193-C25E-8C44-B604-46753E0E83A5}" dt="2024-03-08T00:51:32.547" v="167" actId="478"/>
          <ac:spMkLst>
            <pc:docMk/>
            <pc:sldMk cId="0" sldId="273"/>
            <ac:spMk id="5" creationId="{00000000-0000-0000-0000-000000000000}"/>
          </ac:spMkLst>
        </pc:spChg>
      </pc:sldChg>
      <pc:sldChg chg="delSp">
        <pc:chgData name="MARIO SERGIO ROCHA" userId="c0ef4595-04c2-47ab-b8db-2f2dfee640e1" providerId="ADAL" clId="{A36E0193-C25E-8C44-B604-46753E0E83A5}" dt="2024-03-08T00:51:41.376" v="170" actId="478"/>
        <pc:sldMkLst>
          <pc:docMk/>
          <pc:sldMk cId="0" sldId="274"/>
        </pc:sldMkLst>
        <pc:spChg chg="del">
          <ac:chgData name="MARIO SERGIO ROCHA" userId="c0ef4595-04c2-47ab-b8db-2f2dfee640e1" providerId="ADAL" clId="{A36E0193-C25E-8C44-B604-46753E0E83A5}" dt="2024-03-08T00:51:41.376" v="170" actId="478"/>
          <ac:spMkLst>
            <pc:docMk/>
            <pc:sldMk cId="0" sldId="274"/>
            <ac:spMk id="10" creationId="{00000000-0000-0000-0000-000000000000}"/>
          </ac:spMkLst>
        </pc:spChg>
        <pc:spChg chg="del">
          <ac:chgData name="MARIO SERGIO ROCHA" userId="c0ef4595-04c2-47ab-b8db-2f2dfee640e1" providerId="ADAL" clId="{A36E0193-C25E-8C44-B604-46753E0E83A5}" dt="2024-03-08T00:51:39.292" v="169" actId="478"/>
          <ac:spMkLst>
            <pc:docMk/>
            <pc:sldMk cId="0" sldId="274"/>
            <ac:spMk id="11" creationId="{00000000-0000-0000-0000-000000000000}"/>
          </ac:spMkLst>
        </pc:spChg>
      </pc:sldChg>
      <pc:sldChg chg="delSp">
        <pc:chgData name="MARIO SERGIO ROCHA" userId="c0ef4595-04c2-47ab-b8db-2f2dfee640e1" providerId="ADAL" clId="{A36E0193-C25E-8C44-B604-46753E0E83A5}" dt="2024-03-08T00:51:47.568" v="172" actId="478"/>
        <pc:sldMkLst>
          <pc:docMk/>
          <pc:sldMk cId="0" sldId="275"/>
        </pc:sldMkLst>
        <pc:spChg chg="del">
          <ac:chgData name="MARIO SERGIO ROCHA" userId="c0ef4595-04c2-47ab-b8db-2f2dfee640e1" providerId="ADAL" clId="{A36E0193-C25E-8C44-B604-46753E0E83A5}" dt="2024-03-08T00:51:47.568" v="172" actId="478"/>
          <ac:spMkLst>
            <pc:docMk/>
            <pc:sldMk cId="0" sldId="275"/>
            <ac:spMk id="4" creationId="{00000000-0000-0000-0000-000000000000}"/>
          </ac:spMkLst>
        </pc:spChg>
        <pc:spChg chg="del">
          <ac:chgData name="MARIO SERGIO ROCHA" userId="c0ef4595-04c2-47ab-b8db-2f2dfee640e1" providerId="ADAL" clId="{A36E0193-C25E-8C44-B604-46753E0E83A5}" dt="2024-03-08T00:51:45.400" v="171" actId="478"/>
          <ac:spMkLst>
            <pc:docMk/>
            <pc:sldMk cId="0" sldId="275"/>
            <ac:spMk id="5" creationId="{00000000-0000-0000-0000-000000000000}"/>
          </ac:spMkLst>
        </pc:spChg>
      </pc:sldChg>
      <pc:sldChg chg="delSp">
        <pc:chgData name="MARIO SERGIO ROCHA" userId="c0ef4595-04c2-47ab-b8db-2f2dfee640e1" providerId="ADAL" clId="{A36E0193-C25E-8C44-B604-46753E0E83A5}" dt="2024-03-08T00:51:53.011" v="174" actId="478"/>
        <pc:sldMkLst>
          <pc:docMk/>
          <pc:sldMk cId="0" sldId="276"/>
        </pc:sldMkLst>
        <pc:spChg chg="del">
          <ac:chgData name="MARIO SERGIO ROCHA" userId="c0ef4595-04c2-47ab-b8db-2f2dfee640e1" providerId="ADAL" clId="{A36E0193-C25E-8C44-B604-46753E0E83A5}" dt="2024-03-08T00:51:53.011" v="174" actId="478"/>
          <ac:spMkLst>
            <pc:docMk/>
            <pc:sldMk cId="0" sldId="276"/>
            <ac:spMk id="4" creationId="{00000000-0000-0000-0000-000000000000}"/>
          </ac:spMkLst>
        </pc:spChg>
        <pc:spChg chg="del">
          <ac:chgData name="MARIO SERGIO ROCHA" userId="c0ef4595-04c2-47ab-b8db-2f2dfee640e1" providerId="ADAL" clId="{A36E0193-C25E-8C44-B604-46753E0E83A5}" dt="2024-03-08T00:51:51.169" v="173" actId="478"/>
          <ac:spMkLst>
            <pc:docMk/>
            <pc:sldMk cId="0" sldId="276"/>
            <ac:spMk id="5" creationId="{00000000-0000-0000-0000-000000000000}"/>
          </ac:spMkLst>
        </pc:spChg>
      </pc:sldChg>
      <pc:sldChg chg="delSp">
        <pc:chgData name="MARIO SERGIO ROCHA" userId="c0ef4595-04c2-47ab-b8db-2f2dfee640e1" providerId="ADAL" clId="{A36E0193-C25E-8C44-B604-46753E0E83A5}" dt="2024-03-08T00:51:58.314" v="176" actId="478"/>
        <pc:sldMkLst>
          <pc:docMk/>
          <pc:sldMk cId="0" sldId="277"/>
        </pc:sldMkLst>
        <pc:spChg chg="del">
          <ac:chgData name="MARIO SERGIO ROCHA" userId="c0ef4595-04c2-47ab-b8db-2f2dfee640e1" providerId="ADAL" clId="{A36E0193-C25E-8C44-B604-46753E0E83A5}" dt="2024-03-08T00:51:58.314" v="176" actId="478"/>
          <ac:spMkLst>
            <pc:docMk/>
            <pc:sldMk cId="0" sldId="277"/>
            <ac:spMk id="4" creationId="{00000000-0000-0000-0000-000000000000}"/>
          </ac:spMkLst>
        </pc:spChg>
        <pc:spChg chg="del">
          <ac:chgData name="MARIO SERGIO ROCHA" userId="c0ef4595-04c2-47ab-b8db-2f2dfee640e1" providerId="ADAL" clId="{A36E0193-C25E-8C44-B604-46753E0E83A5}" dt="2024-03-08T00:51:56.456" v="175" actId="478"/>
          <ac:spMkLst>
            <pc:docMk/>
            <pc:sldMk cId="0" sldId="277"/>
            <ac:spMk id="5" creationId="{00000000-0000-0000-0000-000000000000}"/>
          </ac:spMkLst>
        </pc:spChg>
      </pc:sldChg>
      <pc:sldChg chg="delSp">
        <pc:chgData name="MARIO SERGIO ROCHA" userId="c0ef4595-04c2-47ab-b8db-2f2dfee640e1" providerId="ADAL" clId="{A36E0193-C25E-8C44-B604-46753E0E83A5}" dt="2024-03-08T00:52:04.624" v="178" actId="478"/>
        <pc:sldMkLst>
          <pc:docMk/>
          <pc:sldMk cId="0" sldId="278"/>
        </pc:sldMkLst>
        <pc:spChg chg="del">
          <ac:chgData name="MARIO SERGIO ROCHA" userId="c0ef4595-04c2-47ab-b8db-2f2dfee640e1" providerId="ADAL" clId="{A36E0193-C25E-8C44-B604-46753E0E83A5}" dt="2024-03-08T00:52:04.624" v="178" actId="478"/>
          <ac:spMkLst>
            <pc:docMk/>
            <pc:sldMk cId="0" sldId="278"/>
            <ac:spMk id="4" creationId="{00000000-0000-0000-0000-000000000000}"/>
          </ac:spMkLst>
        </pc:spChg>
        <pc:spChg chg="del">
          <ac:chgData name="MARIO SERGIO ROCHA" userId="c0ef4595-04c2-47ab-b8db-2f2dfee640e1" providerId="ADAL" clId="{A36E0193-C25E-8C44-B604-46753E0E83A5}" dt="2024-03-08T00:52:02.583" v="177" actId="478"/>
          <ac:spMkLst>
            <pc:docMk/>
            <pc:sldMk cId="0" sldId="278"/>
            <ac:spMk id="5" creationId="{00000000-0000-0000-0000-000000000000}"/>
          </ac:spMkLst>
        </pc:spChg>
      </pc:sldChg>
      <pc:sldChg chg="delSp">
        <pc:chgData name="MARIO SERGIO ROCHA" userId="c0ef4595-04c2-47ab-b8db-2f2dfee640e1" providerId="ADAL" clId="{A36E0193-C25E-8C44-B604-46753E0E83A5}" dt="2024-03-08T00:52:12.025" v="180" actId="478"/>
        <pc:sldMkLst>
          <pc:docMk/>
          <pc:sldMk cId="0" sldId="279"/>
        </pc:sldMkLst>
        <pc:spChg chg="del">
          <ac:chgData name="MARIO SERGIO ROCHA" userId="c0ef4595-04c2-47ab-b8db-2f2dfee640e1" providerId="ADAL" clId="{A36E0193-C25E-8C44-B604-46753E0E83A5}" dt="2024-03-08T00:52:12.025" v="180" actId="478"/>
          <ac:spMkLst>
            <pc:docMk/>
            <pc:sldMk cId="0" sldId="279"/>
            <ac:spMk id="4" creationId="{00000000-0000-0000-0000-000000000000}"/>
          </ac:spMkLst>
        </pc:spChg>
        <pc:spChg chg="del">
          <ac:chgData name="MARIO SERGIO ROCHA" userId="c0ef4595-04c2-47ab-b8db-2f2dfee640e1" providerId="ADAL" clId="{A36E0193-C25E-8C44-B604-46753E0E83A5}" dt="2024-03-08T00:52:09.623" v="179" actId="478"/>
          <ac:spMkLst>
            <pc:docMk/>
            <pc:sldMk cId="0" sldId="279"/>
            <ac:spMk id="5" creationId="{00000000-0000-0000-0000-000000000000}"/>
          </ac:spMkLst>
        </pc:spChg>
      </pc:sldChg>
      <pc:sldChg chg="delSp">
        <pc:chgData name="MARIO SERGIO ROCHA" userId="c0ef4595-04c2-47ab-b8db-2f2dfee640e1" providerId="ADAL" clId="{A36E0193-C25E-8C44-B604-46753E0E83A5}" dt="2024-03-08T00:52:25.058" v="182" actId="478"/>
        <pc:sldMkLst>
          <pc:docMk/>
          <pc:sldMk cId="0" sldId="280"/>
        </pc:sldMkLst>
        <pc:spChg chg="del">
          <ac:chgData name="MARIO SERGIO ROCHA" userId="c0ef4595-04c2-47ab-b8db-2f2dfee640e1" providerId="ADAL" clId="{A36E0193-C25E-8C44-B604-46753E0E83A5}" dt="2024-03-08T00:52:25.058" v="182" actId="478"/>
          <ac:spMkLst>
            <pc:docMk/>
            <pc:sldMk cId="0" sldId="280"/>
            <ac:spMk id="4" creationId="{00000000-0000-0000-0000-000000000000}"/>
          </ac:spMkLst>
        </pc:spChg>
        <pc:spChg chg="del">
          <ac:chgData name="MARIO SERGIO ROCHA" userId="c0ef4595-04c2-47ab-b8db-2f2dfee640e1" providerId="ADAL" clId="{A36E0193-C25E-8C44-B604-46753E0E83A5}" dt="2024-03-08T00:52:23.245" v="181" actId="478"/>
          <ac:spMkLst>
            <pc:docMk/>
            <pc:sldMk cId="0" sldId="280"/>
            <ac:spMk id="5" creationId="{00000000-0000-0000-0000-000000000000}"/>
          </ac:spMkLst>
        </pc:spChg>
      </pc:sldChg>
      <pc:sldChg chg="delSp">
        <pc:chgData name="MARIO SERGIO ROCHA" userId="c0ef4595-04c2-47ab-b8db-2f2dfee640e1" providerId="ADAL" clId="{A36E0193-C25E-8C44-B604-46753E0E83A5}" dt="2024-03-08T00:52:30.693" v="184" actId="478"/>
        <pc:sldMkLst>
          <pc:docMk/>
          <pc:sldMk cId="0" sldId="281"/>
        </pc:sldMkLst>
        <pc:spChg chg="del">
          <ac:chgData name="MARIO SERGIO ROCHA" userId="c0ef4595-04c2-47ab-b8db-2f2dfee640e1" providerId="ADAL" clId="{A36E0193-C25E-8C44-B604-46753E0E83A5}" dt="2024-03-08T00:52:30.693" v="184" actId="478"/>
          <ac:spMkLst>
            <pc:docMk/>
            <pc:sldMk cId="0" sldId="281"/>
            <ac:spMk id="4" creationId="{00000000-0000-0000-0000-000000000000}"/>
          </ac:spMkLst>
        </pc:spChg>
        <pc:spChg chg="del">
          <ac:chgData name="MARIO SERGIO ROCHA" userId="c0ef4595-04c2-47ab-b8db-2f2dfee640e1" providerId="ADAL" clId="{A36E0193-C25E-8C44-B604-46753E0E83A5}" dt="2024-03-08T00:52:28.533" v="183" actId="478"/>
          <ac:spMkLst>
            <pc:docMk/>
            <pc:sldMk cId="0" sldId="281"/>
            <ac:spMk id="5" creationId="{00000000-0000-0000-0000-000000000000}"/>
          </ac:spMkLst>
        </pc:spChg>
      </pc:sldChg>
      <pc:sldChg chg="delSp">
        <pc:chgData name="MARIO SERGIO ROCHA" userId="c0ef4595-04c2-47ab-b8db-2f2dfee640e1" providerId="ADAL" clId="{A36E0193-C25E-8C44-B604-46753E0E83A5}" dt="2024-03-08T00:52:35.833" v="186" actId="478"/>
        <pc:sldMkLst>
          <pc:docMk/>
          <pc:sldMk cId="0" sldId="282"/>
        </pc:sldMkLst>
        <pc:spChg chg="del">
          <ac:chgData name="MARIO SERGIO ROCHA" userId="c0ef4595-04c2-47ab-b8db-2f2dfee640e1" providerId="ADAL" clId="{A36E0193-C25E-8C44-B604-46753E0E83A5}" dt="2024-03-08T00:52:35.833" v="186" actId="478"/>
          <ac:spMkLst>
            <pc:docMk/>
            <pc:sldMk cId="0" sldId="282"/>
            <ac:spMk id="4" creationId="{00000000-0000-0000-0000-000000000000}"/>
          </ac:spMkLst>
        </pc:spChg>
        <pc:spChg chg="del">
          <ac:chgData name="MARIO SERGIO ROCHA" userId="c0ef4595-04c2-47ab-b8db-2f2dfee640e1" providerId="ADAL" clId="{A36E0193-C25E-8C44-B604-46753E0E83A5}" dt="2024-03-08T00:52:34.130" v="185" actId="478"/>
          <ac:spMkLst>
            <pc:docMk/>
            <pc:sldMk cId="0" sldId="282"/>
            <ac:spMk id="5" creationId="{00000000-0000-0000-0000-000000000000}"/>
          </ac:spMkLst>
        </pc:spChg>
      </pc:sldChg>
      <pc:sldChg chg="delSp">
        <pc:chgData name="MARIO SERGIO ROCHA" userId="c0ef4595-04c2-47ab-b8db-2f2dfee640e1" providerId="ADAL" clId="{A36E0193-C25E-8C44-B604-46753E0E83A5}" dt="2024-03-08T00:52:41.044" v="188" actId="478"/>
        <pc:sldMkLst>
          <pc:docMk/>
          <pc:sldMk cId="0" sldId="283"/>
        </pc:sldMkLst>
        <pc:spChg chg="del">
          <ac:chgData name="MARIO SERGIO ROCHA" userId="c0ef4595-04c2-47ab-b8db-2f2dfee640e1" providerId="ADAL" clId="{A36E0193-C25E-8C44-B604-46753E0E83A5}" dt="2024-03-08T00:52:41.044" v="188" actId="478"/>
          <ac:spMkLst>
            <pc:docMk/>
            <pc:sldMk cId="0" sldId="283"/>
            <ac:spMk id="4" creationId="{00000000-0000-0000-0000-000000000000}"/>
          </ac:spMkLst>
        </pc:spChg>
        <pc:spChg chg="del">
          <ac:chgData name="MARIO SERGIO ROCHA" userId="c0ef4595-04c2-47ab-b8db-2f2dfee640e1" providerId="ADAL" clId="{A36E0193-C25E-8C44-B604-46753E0E83A5}" dt="2024-03-08T00:52:39.216" v="187" actId="478"/>
          <ac:spMkLst>
            <pc:docMk/>
            <pc:sldMk cId="0" sldId="283"/>
            <ac:spMk id="5" creationId="{00000000-0000-0000-0000-000000000000}"/>
          </ac:spMkLst>
        </pc:spChg>
      </pc:sldChg>
      <pc:sldChg chg="delSp">
        <pc:chgData name="MARIO SERGIO ROCHA" userId="c0ef4595-04c2-47ab-b8db-2f2dfee640e1" providerId="ADAL" clId="{A36E0193-C25E-8C44-B604-46753E0E83A5}" dt="2024-03-08T00:52:46.266" v="190" actId="478"/>
        <pc:sldMkLst>
          <pc:docMk/>
          <pc:sldMk cId="0" sldId="284"/>
        </pc:sldMkLst>
        <pc:spChg chg="del">
          <ac:chgData name="MARIO SERGIO ROCHA" userId="c0ef4595-04c2-47ab-b8db-2f2dfee640e1" providerId="ADAL" clId="{A36E0193-C25E-8C44-B604-46753E0E83A5}" dt="2024-03-08T00:52:46.266" v="190" actId="478"/>
          <ac:spMkLst>
            <pc:docMk/>
            <pc:sldMk cId="0" sldId="284"/>
            <ac:spMk id="4" creationId="{00000000-0000-0000-0000-000000000000}"/>
          </ac:spMkLst>
        </pc:spChg>
        <pc:spChg chg="del">
          <ac:chgData name="MARIO SERGIO ROCHA" userId="c0ef4595-04c2-47ab-b8db-2f2dfee640e1" providerId="ADAL" clId="{A36E0193-C25E-8C44-B604-46753E0E83A5}" dt="2024-03-08T00:52:44.600" v="189" actId="478"/>
          <ac:spMkLst>
            <pc:docMk/>
            <pc:sldMk cId="0" sldId="284"/>
            <ac:spMk id="5" creationId="{00000000-0000-0000-0000-000000000000}"/>
          </ac:spMkLst>
        </pc:spChg>
      </pc:sldChg>
      <pc:sldChg chg="delSp">
        <pc:chgData name="MARIO SERGIO ROCHA" userId="c0ef4595-04c2-47ab-b8db-2f2dfee640e1" providerId="ADAL" clId="{A36E0193-C25E-8C44-B604-46753E0E83A5}" dt="2024-03-08T00:52:51.350" v="192" actId="478"/>
        <pc:sldMkLst>
          <pc:docMk/>
          <pc:sldMk cId="0" sldId="285"/>
        </pc:sldMkLst>
        <pc:spChg chg="del">
          <ac:chgData name="MARIO SERGIO ROCHA" userId="c0ef4595-04c2-47ab-b8db-2f2dfee640e1" providerId="ADAL" clId="{A36E0193-C25E-8C44-B604-46753E0E83A5}" dt="2024-03-08T00:52:51.350" v="192" actId="478"/>
          <ac:spMkLst>
            <pc:docMk/>
            <pc:sldMk cId="0" sldId="285"/>
            <ac:spMk id="4" creationId="{00000000-0000-0000-0000-000000000000}"/>
          </ac:spMkLst>
        </pc:spChg>
        <pc:spChg chg="del">
          <ac:chgData name="MARIO SERGIO ROCHA" userId="c0ef4595-04c2-47ab-b8db-2f2dfee640e1" providerId="ADAL" clId="{A36E0193-C25E-8C44-B604-46753E0E83A5}" dt="2024-03-08T00:52:49.784" v="191" actId="478"/>
          <ac:spMkLst>
            <pc:docMk/>
            <pc:sldMk cId="0" sldId="285"/>
            <ac:spMk id="5" creationId="{00000000-0000-0000-0000-000000000000}"/>
          </ac:spMkLst>
        </pc:spChg>
      </pc:sldChg>
      <pc:sldChg chg="delSp">
        <pc:chgData name="MARIO SERGIO ROCHA" userId="c0ef4595-04c2-47ab-b8db-2f2dfee640e1" providerId="ADAL" clId="{A36E0193-C25E-8C44-B604-46753E0E83A5}" dt="2024-03-08T00:52:57.441" v="194" actId="478"/>
        <pc:sldMkLst>
          <pc:docMk/>
          <pc:sldMk cId="0" sldId="286"/>
        </pc:sldMkLst>
        <pc:spChg chg="del">
          <ac:chgData name="MARIO SERGIO ROCHA" userId="c0ef4595-04c2-47ab-b8db-2f2dfee640e1" providerId="ADAL" clId="{A36E0193-C25E-8C44-B604-46753E0E83A5}" dt="2024-03-08T00:52:57.441" v="194" actId="478"/>
          <ac:spMkLst>
            <pc:docMk/>
            <pc:sldMk cId="0" sldId="286"/>
            <ac:spMk id="4" creationId="{00000000-0000-0000-0000-000000000000}"/>
          </ac:spMkLst>
        </pc:spChg>
        <pc:spChg chg="del">
          <ac:chgData name="MARIO SERGIO ROCHA" userId="c0ef4595-04c2-47ab-b8db-2f2dfee640e1" providerId="ADAL" clId="{A36E0193-C25E-8C44-B604-46753E0E83A5}" dt="2024-03-08T00:52:55.810" v="193" actId="478"/>
          <ac:spMkLst>
            <pc:docMk/>
            <pc:sldMk cId="0" sldId="286"/>
            <ac:spMk id="5" creationId="{00000000-0000-0000-0000-000000000000}"/>
          </ac:spMkLst>
        </pc:spChg>
      </pc:sldChg>
      <pc:sldChg chg="delSp">
        <pc:chgData name="MARIO SERGIO ROCHA" userId="c0ef4595-04c2-47ab-b8db-2f2dfee640e1" providerId="ADAL" clId="{A36E0193-C25E-8C44-B604-46753E0E83A5}" dt="2024-03-08T00:53:03.560" v="196" actId="478"/>
        <pc:sldMkLst>
          <pc:docMk/>
          <pc:sldMk cId="0" sldId="287"/>
        </pc:sldMkLst>
        <pc:spChg chg="del">
          <ac:chgData name="MARIO SERGIO ROCHA" userId="c0ef4595-04c2-47ab-b8db-2f2dfee640e1" providerId="ADAL" clId="{A36E0193-C25E-8C44-B604-46753E0E83A5}" dt="2024-03-08T00:53:03.560" v="196" actId="478"/>
          <ac:spMkLst>
            <pc:docMk/>
            <pc:sldMk cId="0" sldId="287"/>
            <ac:spMk id="4" creationId="{00000000-0000-0000-0000-000000000000}"/>
          </ac:spMkLst>
        </pc:spChg>
        <pc:spChg chg="del">
          <ac:chgData name="MARIO SERGIO ROCHA" userId="c0ef4595-04c2-47ab-b8db-2f2dfee640e1" providerId="ADAL" clId="{A36E0193-C25E-8C44-B604-46753E0E83A5}" dt="2024-03-08T00:53:01.358" v="195" actId="478"/>
          <ac:spMkLst>
            <pc:docMk/>
            <pc:sldMk cId="0" sldId="287"/>
            <ac:spMk id="5" creationId="{00000000-0000-0000-0000-000000000000}"/>
          </ac:spMkLst>
        </pc:spChg>
      </pc:sldChg>
      <pc:sldChg chg="delSp">
        <pc:chgData name="MARIO SERGIO ROCHA" userId="c0ef4595-04c2-47ab-b8db-2f2dfee640e1" providerId="ADAL" clId="{A36E0193-C25E-8C44-B604-46753E0E83A5}" dt="2024-03-08T00:53:09.292" v="198" actId="478"/>
        <pc:sldMkLst>
          <pc:docMk/>
          <pc:sldMk cId="0" sldId="288"/>
        </pc:sldMkLst>
        <pc:spChg chg="del">
          <ac:chgData name="MARIO SERGIO ROCHA" userId="c0ef4595-04c2-47ab-b8db-2f2dfee640e1" providerId="ADAL" clId="{A36E0193-C25E-8C44-B604-46753E0E83A5}" dt="2024-03-08T00:53:09.292" v="198" actId="478"/>
          <ac:spMkLst>
            <pc:docMk/>
            <pc:sldMk cId="0" sldId="288"/>
            <ac:spMk id="4" creationId="{00000000-0000-0000-0000-000000000000}"/>
          </ac:spMkLst>
        </pc:spChg>
        <pc:spChg chg="del">
          <ac:chgData name="MARIO SERGIO ROCHA" userId="c0ef4595-04c2-47ab-b8db-2f2dfee640e1" providerId="ADAL" clId="{A36E0193-C25E-8C44-B604-46753E0E83A5}" dt="2024-03-08T00:53:07.603" v="197" actId="478"/>
          <ac:spMkLst>
            <pc:docMk/>
            <pc:sldMk cId="0" sldId="288"/>
            <ac:spMk id="5" creationId="{00000000-0000-0000-0000-000000000000}"/>
          </ac:spMkLst>
        </pc:spChg>
      </pc:sldChg>
      <pc:sldChg chg="delSp">
        <pc:chgData name="MARIO SERGIO ROCHA" userId="c0ef4595-04c2-47ab-b8db-2f2dfee640e1" providerId="ADAL" clId="{A36E0193-C25E-8C44-B604-46753E0E83A5}" dt="2024-03-08T00:53:14.887" v="200" actId="478"/>
        <pc:sldMkLst>
          <pc:docMk/>
          <pc:sldMk cId="0" sldId="289"/>
        </pc:sldMkLst>
        <pc:spChg chg="del">
          <ac:chgData name="MARIO SERGIO ROCHA" userId="c0ef4595-04c2-47ab-b8db-2f2dfee640e1" providerId="ADAL" clId="{A36E0193-C25E-8C44-B604-46753E0E83A5}" dt="2024-03-08T00:53:14.887" v="200" actId="478"/>
          <ac:spMkLst>
            <pc:docMk/>
            <pc:sldMk cId="0" sldId="289"/>
            <ac:spMk id="4" creationId="{00000000-0000-0000-0000-000000000000}"/>
          </ac:spMkLst>
        </pc:spChg>
        <pc:spChg chg="del">
          <ac:chgData name="MARIO SERGIO ROCHA" userId="c0ef4595-04c2-47ab-b8db-2f2dfee640e1" providerId="ADAL" clId="{A36E0193-C25E-8C44-B604-46753E0E83A5}" dt="2024-03-08T00:53:13.114" v="199" actId="478"/>
          <ac:spMkLst>
            <pc:docMk/>
            <pc:sldMk cId="0" sldId="289"/>
            <ac:spMk id="5" creationId="{00000000-0000-0000-0000-000000000000}"/>
          </ac:spMkLst>
        </pc:spChg>
      </pc:sldChg>
      <pc:sldChg chg="delSp">
        <pc:chgData name="MARIO SERGIO ROCHA" userId="c0ef4595-04c2-47ab-b8db-2f2dfee640e1" providerId="ADAL" clId="{A36E0193-C25E-8C44-B604-46753E0E83A5}" dt="2024-03-08T00:53:19.844" v="202" actId="478"/>
        <pc:sldMkLst>
          <pc:docMk/>
          <pc:sldMk cId="0" sldId="290"/>
        </pc:sldMkLst>
        <pc:spChg chg="del">
          <ac:chgData name="MARIO SERGIO ROCHA" userId="c0ef4595-04c2-47ab-b8db-2f2dfee640e1" providerId="ADAL" clId="{A36E0193-C25E-8C44-B604-46753E0E83A5}" dt="2024-03-08T00:53:19.844" v="202" actId="478"/>
          <ac:spMkLst>
            <pc:docMk/>
            <pc:sldMk cId="0" sldId="290"/>
            <ac:spMk id="56" creationId="{00000000-0000-0000-0000-000000000000}"/>
          </ac:spMkLst>
        </pc:spChg>
        <pc:spChg chg="del">
          <ac:chgData name="MARIO SERGIO ROCHA" userId="c0ef4595-04c2-47ab-b8db-2f2dfee640e1" providerId="ADAL" clId="{A36E0193-C25E-8C44-B604-46753E0E83A5}" dt="2024-03-08T00:53:18.341" v="201" actId="478"/>
          <ac:spMkLst>
            <pc:docMk/>
            <pc:sldMk cId="0" sldId="290"/>
            <ac:spMk id="57" creationId="{00000000-0000-0000-0000-000000000000}"/>
          </ac:spMkLst>
        </pc:spChg>
      </pc:sldChg>
      <pc:sldChg chg="del">
        <pc:chgData name="MARIO SERGIO ROCHA" userId="c0ef4595-04c2-47ab-b8db-2f2dfee640e1" providerId="ADAL" clId="{A36E0193-C25E-8C44-B604-46753E0E83A5}" dt="2024-03-08T00:47:06.473" v="123" actId="2696"/>
        <pc:sldMkLst>
          <pc:docMk/>
          <pc:sldMk cId="0" sldId="29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Profa.</a:t>
            </a:r>
            <a:r>
              <a:rPr spc="-35" dirty="0"/>
              <a:t> </a:t>
            </a:r>
            <a:r>
              <a:rPr spc="-10" dirty="0"/>
              <a:t>Dra.</a:t>
            </a:r>
            <a:r>
              <a:rPr spc="-70" dirty="0"/>
              <a:t> </a:t>
            </a:r>
            <a:r>
              <a:rPr dirty="0"/>
              <a:t>Ana</a:t>
            </a:r>
            <a:r>
              <a:rPr spc="-20" dirty="0"/>
              <a:t> </a:t>
            </a:r>
            <a:r>
              <a:rPr dirty="0"/>
              <a:t>Paula</a:t>
            </a:r>
            <a:r>
              <a:rPr spc="-15" dirty="0"/>
              <a:t> </a:t>
            </a:r>
            <a:r>
              <a:rPr dirty="0"/>
              <a:t>G.</a:t>
            </a:r>
            <a:r>
              <a:rPr spc="-20" dirty="0"/>
              <a:t> </a:t>
            </a:r>
            <a:r>
              <a:rPr spc="-10" dirty="0"/>
              <a:t>Serra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Requisitos,</a:t>
            </a:r>
            <a:r>
              <a:rPr spc="-35" dirty="0"/>
              <a:t> </a:t>
            </a:r>
            <a:r>
              <a:rPr dirty="0"/>
              <a:t>Análise</a:t>
            </a:r>
            <a:r>
              <a:rPr spc="-35" dirty="0"/>
              <a:t> </a:t>
            </a:r>
            <a:r>
              <a:rPr dirty="0"/>
              <a:t>e</a:t>
            </a:r>
            <a:r>
              <a:rPr spc="-35" dirty="0"/>
              <a:t> </a:t>
            </a:r>
            <a:r>
              <a:rPr spc="-10" dirty="0"/>
              <a:t>Projeto</a:t>
            </a:r>
            <a:r>
              <a:rPr spc="-30" dirty="0"/>
              <a:t> </a:t>
            </a:r>
            <a:r>
              <a:rPr dirty="0"/>
              <a:t>Orientado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10" dirty="0"/>
              <a:t>Objetos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Profa.</a:t>
            </a:r>
            <a:r>
              <a:rPr spc="-35" dirty="0"/>
              <a:t> </a:t>
            </a:r>
            <a:r>
              <a:rPr spc="-10" dirty="0"/>
              <a:t>Dra.</a:t>
            </a:r>
            <a:r>
              <a:rPr spc="-70" dirty="0"/>
              <a:t> </a:t>
            </a:r>
            <a:r>
              <a:rPr dirty="0"/>
              <a:t>Ana</a:t>
            </a:r>
            <a:r>
              <a:rPr spc="-20" dirty="0"/>
              <a:t> </a:t>
            </a:r>
            <a:r>
              <a:rPr dirty="0"/>
              <a:t>Paula</a:t>
            </a:r>
            <a:r>
              <a:rPr spc="-15" dirty="0"/>
              <a:t> </a:t>
            </a:r>
            <a:r>
              <a:rPr dirty="0"/>
              <a:t>G.</a:t>
            </a:r>
            <a:r>
              <a:rPr spc="-20" dirty="0"/>
              <a:t> </a:t>
            </a:r>
            <a:r>
              <a:rPr spc="-10" dirty="0"/>
              <a:t>Serra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Requisitos,</a:t>
            </a:r>
            <a:r>
              <a:rPr spc="-35" dirty="0"/>
              <a:t> </a:t>
            </a:r>
            <a:r>
              <a:rPr dirty="0"/>
              <a:t>Análise</a:t>
            </a:r>
            <a:r>
              <a:rPr spc="-35" dirty="0"/>
              <a:t> </a:t>
            </a:r>
            <a:r>
              <a:rPr dirty="0"/>
              <a:t>e</a:t>
            </a:r>
            <a:r>
              <a:rPr spc="-35" dirty="0"/>
              <a:t> </a:t>
            </a:r>
            <a:r>
              <a:rPr spc="-10" dirty="0"/>
              <a:t>Projeto</a:t>
            </a:r>
            <a:r>
              <a:rPr spc="-30" dirty="0"/>
              <a:t> </a:t>
            </a:r>
            <a:r>
              <a:rPr dirty="0"/>
              <a:t>Orientado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10" dirty="0"/>
              <a:t>Objetos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Profa.</a:t>
            </a:r>
            <a:r>
              <a:rPr spc="-35" dirty="0"/>
              <a:t> </a:t>
            </a:r>
            <a:r>
              <a:rPr spc="-10" dirty="0"/>
              <a:t>Dra.</a:t>
            </a:r>
            <a:r>
              <a:rPr spc="-70" dirty="0"/>
              <a:t> </a:t>
            </a:r>
            <a:r>
              <a:rPr dirty="0"/>
              <a:t>Ana</a:t>
            </a:r>
            <a:r>
              <a:rPr spc="-20" dirty="0"/>
              <a:t> </a:t>
            </a:r>
            <a:r>
              <a:rPr dirty="0"/>
              <a:t>Paula</a:t>
            </a:r>
            <a:r>
              <a:rPr spc="-15" dirty="0"/>
              <a:t> </a:t>
            </a:r>
            <a:r>
              <a:rPr dirty="0"/>
              <a:t>G.</a:t>
            </a:r>
            <a:r>
              <a:rPr spc="-20" dirty="0"/>
              <a:t> </a:t>
            </a:r>
            <a:r>
              <a:rPr spc="-10" dirty="0"/>
              <a:t>Serra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Requisitos,</a:t>
            </a:r>
            <a:r>
              <a:rPr spc="-35" dirty="0"/>
              <a:t> </a:t>
            </a:r>
            <a:r>
              <a:rPr dirty="0"/>
              <a:t>Análise</a:t>
            </a:r>
            <a:r>
              <a:rPr spc="-35" dirty="0"/>
              <a:t> </a:t>
            </a:r>
            <a:r>
              <a:rPr dirty="0"/>
              <a:t>e</a:t>
            </a:r>
            <a:r>
              <a:rPr spc="-35" dirty="0"/>
              <a:t> </a:t>
            </a:r>
            <a:r>
              <a:rPr spc="-10" dirty="0"/>
              <a:t>Projeto</a:t>
            </a:r>
            <a:r>
              <a:rPr spc="-30" dirty="0"/>
              <a:t> </a:t>
            </a:r>
            <a:r>
              <a:rPr dirty="0"/>
              <a:t>Orientado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10" dirty="0"/>
              <a:t>Objetos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Profa.</a:t>
            </a:r>
            <a:r>
              <a:rPr spc="-35" dirty="0"/>
              <a:t> </a:t>
            </a:r>
            <a:r>
              <a:rPr spc="-10" dirty="0"/>
              <a:t>Dra.</a:t>
            </a:r>
            <a:r>
              <a:rPr spc="-70" dirty="0"/>
              <a:t> </a:t>
            </a:r>
            <a:r>
              <a:rPr dirty="0"/>
              <a:t>Ana</a:t>
            </a:r>
            <a:r>
              <a:rPr spc="-20" dirty="0"/>
              <a:t> </a:t>
            </a:r>
            <a:r>
              <a:rPr dirty="0"/>
              <a:t>Paula</a:t>
            </a:r>
            <a:r>
              <a:rPr spc="-15" dirty="0"/>
              <a:t> </a:t>
            </a:r>
            <a:r>
              <a:rPr dirty="0"/>
              <a:t>G.</a:t>
            </a:r>
            <a:r>
              <a:rPr spc="-20" dirty="0"/>
              <a:t> </a:t>
            </a:r>
            <a:r>
              <a:rPr spc="-10" dirty="0"/>
              <a:t>Serra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Requisitos,</a:t>
            </a:r>
            <a:r>
              <a:rPr spc="-35" dirty="0"/>
              <a:t> </a:t>
            </a:r>
            <a:r>
              <a:rPr dirty="0"/>
              <a:t>Análise</a:t>
            </a:r>
            <a:r>
              <a:rPr spc="-35" dirty="0"/>
              <a:t> </a:t>
            </a:r>
            <a:r>
              <a:rPr dirty="0"/>
              <a:t>e</a:t>
            </a:r>
            <a:r>
              <a:rPr spc="-35" dirty="0"/>
              <a:t> </a:t>
            </a:r>
            <a:r>
              <a:rPr spc="-10" dirty="0"/>
              <a:t>Projeto</a:t>
            </a:r>
            <a:r>
              <a:rPr spc="-30" dirty="0"/>
              <a:t> </a:t>
            </a:r>
            <a:r>
              <a:rPr dirty="0"/>
              <a:t>Orientado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10" dirty="0"/>
              <a:t>Objetos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Profa.</a:t>
            </a:r>
            <a:r>
              <a:rPr spc="-35" dirty="0"/>
              <a:t> </a:t>
            </a:r>
            <a:r>
              <a:rPr spc="-10" dirty="0"/>
              <a:t>Dra.</a:t>
            </a:r>
            <a:r>
              <a:rPr spc="-70" dirty="0"/>
              <a:t> </a:t>
            </a:r>
            <a:r>
              <a:rPr dirty="0"/>
              <a:t>Ana</a:t>
            </a:r>
            <a:r>
              <a:rPr spc="-20" dirty="0"/>
              <a:t> </a:t>
            </a:r>
            <a:r>
              <a:rPr dirty="0"/>
              <a:t>Paula</a:t>
            </a:r>
            <a:r>
              <a:rPr spc="-15" dirty="0"/>
              <a:t> </a:t>
            </a:r>
            <a:r>
              <a:rPr dirty="0"/>
              <a:t>G.</a:t>
            </a:r>
            <a:r>
              <a:rPr spc="-20" dirty="0"/>
              <a:t> </a:t>
            </a:r>
            <a:r>
              <a:rPr spc="-10" dirty="0"/>
              <a:t>Serra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Requisitos,</a:t>
            </a:r>
            <a:r>
              <a:rPr spc="-35" dirty="0"/>
              <a:t> </a:t>
            </a:r>
            <a:r>
              <a:rPr dirty="0"/>
              <a:t>Análise</a:t>
            </a:r>
            <a:r>
              <a:rPr spc="-35" dirty="0"/>
              <a:t> </a:t>
            </a:r>
            <a:r>
              <a:rPr dirty="0"/>
              <a:t>e</a:t>
            </a:r>
            <a:r>
              <a:rPr spc="-35" dirty="0"/>
              <a:t> </a:t>
            </a:r>
            <a:r>
              <a:rPr spc="-10" dirty="0"/>
              <a:t>Projeto</a:t>
            </a:r>
            <a:r>
              <a:rPr spc="-30" dirty="0"/>
              <a:t> </a:t>
            </a:r>
            <a:r>
              <a:rPr dirty="0"/>
              <a:t>Orientado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10" dirty="0"/>
              <a:t>Objetos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590799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71486" y="1123979"/>
            <a:ext cx="7560309" cy="1905"/>
          </a:xfrm>
          <a:custGeom>
            <a:avLst/>
            <a:gdLst/>
            <a:ahLst/>
            <a:cxnLst/>
            <a:rect l="l" t="t" r="r" b="b"/>
            <a:pathLst>
              <a:path w="7560309" h="1905">
                <a:moveTo>
                  <a:pt x="0" y="0"/>
                </a:moveTo>
                <a:lnTo>
                  <a:pt x="7559801" y="1528"/>
                </a:lnTo>
              </a:path>
            </a:pathLst>
          </a:custGeom>
          <a:ln w="3809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27086" y="1042242"/>
            <a:ext cx="163448" cy="16344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512237" y="1043796"/>
            <a:ext cx="163449" cy="163448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7289" y="848779"/>
            <a:ext cx="524402" cy="50940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23850" y="885340"/>
            <a:ext cx="397402" cy="38240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87088" y="991785"/>
            <a:ext cx="524402" cy="511527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23648" y="1028346"/>
            <a:ext cx="397402" cy="384527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37587" y="800051"/>
            <a:ext cx="524402" cy="511527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74147" y="836612"/>
            <a:ext cx="397402" cy="384527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754824" y="6380161"/>
            <a:ext cx="7849234" cy="0"/>
          </a:xfrm>
          <a:custGeom>
            <a:avLst/>
            <a:gdLst/>
            <a:ahLst/>
            <a:cxnLst/>
            <a:rect l="l" t="t" r="r" b="b"/>
            <a:pathLst>
              <a:path w="7849234">
                <a:moveTo>
                  <a:pt x="0" y="0"/>
                </a:moveTo>
                <a:lnTo>
                  <a:pt x="7848663" y="0"/>
                </a:lnTo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82625" y="6339299"/>
            <a:ext cx="81724" cy="81724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593963" y="6339299"/>
            <a:ext cx="81724" cy="817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2502" y="181038"/>
            <a:ext cx="7543800" cy="8807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7973" y="1638363"/>
            <a:ext cx="7968053" cy="4359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582667" y="6501785"/>
            <a:ext cx="2063115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Profa.</a:t>
            </a:r>
            <a:r>
              <a:rPr spc="-35" dirty="0"/>
              <a:t> </a:t>
            </a:r>
            <a:r>
              <a:rPr spc="-10" dirty="0"/>
              <a:t>Dra.</a:t>
            </a:r>
            <a:r>
              <a:rPr spc="-70" dirty="0"/>
              <a:t> </a:t>
            </a:r>
            <a:r>
              <a:rPr dirty="0"/>
              <a:t>Ana</a:t>
            </a:r>
            <a:r>
              <a:rPr spc="-20" dirty="0"/>
              <a:t> </a:t>
            </a:r>
            <a:r>
              <a:rPr dirty="0"/>
              <a:t>Paula</a:t>
            </a:r>
            <a:r>
              <a:rPr spc="-15" dirty="0"/>
              <a:t> </a:t>
            </a:r>
            <a:r>
              <a:rPr dirty="0"/>
              <a:t>G.</a:t>
            </a:r>
            <a:r>
              <a:rPr spc="-20" dirty="0"/>
              <a:t> </a:t>
            </a:r>
            <a:r>
              <a:rPr spc="-10" dirty="0"/>
              <a:t>Serra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4850" y="6525038"/>
            <a:ext cx="3166745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Requisitos,</a:t>
            </a:r>
            <a:r>
              <a:rPr spc="-35" dirty="0"/>
              <a:t> </a:t>
            </a:r>
            <a:r>
              <a:rPr dirty="0"/>
              <a:t>Análise</a:t>
            </a:r>
            <a:r>
              <a:rPr spc="-35" dirty="0"/>
              <a:t> </a:t>
            </a:r>
            <a:r>
              <a:rPr dirty="0"/>
              <a:t>e</a:t>
            </a:r>
            <a:r>
              <a:rPr spc="-35" dirty="0"/>
              <a:t> </a:t>
            </a:r>
            <a:r>
              <a:rPr spc="-10" dirty="0"/>
              <a:t>Projeto</a:t>
            </a:r>
            <a:r>
              <a:rPr spc="-30" dirty="0"/>
              <a:t> </a:t>
            </a:r>
            <a:r>
              <a:rPr dirty="0"/>
              <a:t>Orientado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10" dirty="0"/>
              <a:t>Objetos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590799" cy="68579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1650" y="153987"/>
            <a:ext cx="3176586" cy="100806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38175" y="2891694"/>
            <a:ext cx="7532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 err="1">
                <a:solidFill>
                  <a:srgbClr val="FF0000"/>
                </a:solidFill>
              </a:rPr>
              <a:t>Requisitos</a:t>
            </a:r>
            <a:r>
              <a:rPr lang="pt-BR" spc="-20" dirty="0">
                <a:solidFill>
                  <a:srgbClr val="FF0000"/>
                </a:solidFill>
              </a:rPr>
              <a:t> - Ferramentas</a:t>
            </a:r>
            <a:endParaRPr spc="-10" dirty="0">
              <a:solidFill>
                <a:srgbClr val="FF0000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30619" y="4553298"/>
            <a:ext cx="3849370" cy="1127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Requisitos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2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5080" algn="ctr">
              <a:lnSpc>
                <a:spcPct val="118100"/>
              </a:lnSpc>
            </a:pPr>
            <a:r>
              <a:rPr sz="1800" b="1">
                <a:solidFill>
                  <a:srgbClr val="3333CC"/>
                </a:solidFill>
                <a:latin typeface="Times New Roman"/>
                <a:cs typeface="Times New Roman"/>
              </a:rPr>
              <a:t>Prof</a:t>
            </a:r>
            <a:r>
              <a:rPr lang="pt-BR" sz="1800" b="1">
                <a:solidFill>
                  <a:srgbClr val="3333CC"/>
                </a:solidFill>
                <a:latin typeface="Times New Roman"/>
                <a:cs typeface="Times New Roman"/>
              </a:rPr>
              <a:t>. Msc</a:t>
            </a:r>
            <a:r>
              <a:rPr sz="1800" b="1" spc="-1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1800" b="1" spc="-105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pt-BR" sz="1800" b="1" spc="-105">
                <a:solidFill>
                  <a:srgbClr val="3333CC"/>
                </a:solidFill>
                <a:latin typeface="Times New Roman"/>
                <a:cs typeface="Times New Roman"/>
              </a:rPr>
              <a:t>Rocha, Mário</a:t>
            </a:r>
            <a:r>
              <a:rPr lang="pt-BR" b="1" spc="-105">
                <a:solidFill>
                  <a:srgbClr val="3333CC"/>
                </a:solidFill>
                <a:latin typeface="Times New Roman"/>
                <a:cs typeface="Times New Roman"/>
              </a:rPr>
              <a:t> S.</a:t>
            </a:r>
            <a:r>
              <a:rPr sz="1800" b="1" spc="-1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1325" rIns="0" bIns="0" rtlCol="0">
            <a:spAutoFit/>
          </a:bodyPr>
          <a:lstStyle/>
          <a:p>
            <a:pPr marL="291655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Entrevistas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893442"/>
            <a:ext cx="4535805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indent="-5327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Font typeface="Times New Roman"/>
              <a:buAutoNum type="arabicPeriod"/>
              <a:tabLst>
                <a:tab pos="545465" algn="l"/>
              </a:tabLst>
            </a:pPr>
            <a:r>
              <a:rPr sz="2400" b="1" dirty="0">
                <a:latin typeface="Arial"/>
                <a:cs typeface="Arial"/>
              </a:rPr>
              <a:t>Planejamento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da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Entrevista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60"/>
              </a:spcBef>
              <a:buClr>
                <a:srgbClr val="3333CC"/>
              </a:buClr>
              <a:buFont typeface="Times New Roman"/>
              <a:buAutoNum type="arabicPeriod"/>
            </a:pPr>
            <a:endParaRPr sz="2400">
              <a:latin typeface="Arial"/>
              <a:cs typeface="Arial"/>
            </a:endParaRPr>
          </a:p>
          <a:p>
            <a:pPr marL="545465" indent="-532765">
              <a:lnSpc>
                <a:spcPct val="100000"/>
              </a:lnSpc>
              <a:buClr>
                <a:srgbClr val="3333CC"/>
              </a:buClr>
              <a:buFont typeface="Times New Roman"/>
              <a:buAutoNum type="arabicPeriod"/>
              <a:tabLst>
                <a:tab pos="545465" algn="l"/>
              </a:tabLst>
            </a:pPr>
            <a:r>
              <a:rPr sz="2400" b="1" dirty="0">
                <a:latin typeface="Arial"/>
                <a:cs typeface="Arial"/>
              </a:rPr>
              <a:t>Condução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da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Entrevista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60"/>
              </a:spcBef>
              <a:buClr>
                <a:srgbClr val="3333CC"/>
              </a:buClr>
              <a:buFont typeface="Times New Roman"/>
              <a:buAutoNum type="arabicPeriod"/>
            </a:pPr>
            <a:endParaRPr sz="2400">
              <a:latin typeface="Arial"/>
              <a:cs typeface="Arial"/>
            </a:endParaRPr>
          </a:p>
          <a:p>
            <a:pPr marL="545465" indent="-532765">
              <a:lnSpc>
                <a:spcPct val="100000"/>
              </a:lnSpc>
              <a:buClr>
                <a:srgbClr val="3333CC"/>
              </a:buClr>
              <a:buFont typeface="Times New Roman"/>
              <a:buAutoNum type="arabicPeriod"/>
              <a:tabLst>
                <a:tab pos="545465" algn="l"/>
              </a:tabLst>
            </a:pPr>
            <a:r>
              <a:rPr sz="2400" b="1" dirty="0">
                <a:latin typeface="Arial"/>
                <a:cs typeface="Arial"/>
              </a:rPr>
              <a:t>Finalização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da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Entrevista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60"/>
              </a:spcBef>
              <a:buClr>
                <a:srgbClr val="3333CC"/>
              </a:buClr>
              <a:buFont typeface="Times New Roman"/>
              <a:buAutoNum type="arabicPeriod"/>
            </a:pPr>
            <a:endParaRPr sz="2400">
              <a:latin typeface="Arial"/>
              <a:cs typeface="Arial"/>
            </a:endParaRPr>
          </a:p>
          <a:p>
            <a:pPr marL="545465" indent="-532765">
              <a:lnSpc>
                <a:spcPct val="100000"/>
              </a:lnSpc>
              <a:buClr>
                <a:srgbClr val="3333CC"/>
              </a:buClr>
              <a:buFont typeface="Times New Roman"/>
              <a:buAutoNum type="arabicPeriod"/>
              <a:tabLst>
                <a:tab pos="545465" algn="l"/>
              </a:tabLst>
            </a:pPr>
            <a:r>
              <a:rPr sz="2400" b="1" dirty="0">
                <a:latin typeface="Arial"/>
                <a:cs typeface="Arial"/>
              </a:rPr>
              <a:t>Analise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Resultados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1325" rIns="0" bIns="0" rtlCol="0">
            <a:spAutoFit/>
          </a:bodyPr>
          <a:lstStyle/>
          <a:p>
            <a:pPr marL="291655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Entrevistas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6425" y="1183472"/>
            <a:ext cx="8115300" cy="497014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545465" indent="-532765">
              <a:lnSpc>
                <a:spcPct val="100000"/>
              </a:lnSpc>
              <a:spcBef>
                <a:spcPts val="1175"/>
              </a:spcBef>
              <a:buClr>
                <a:srgbClr val="3333CC"/>
              </a:buClr>
              <a:buFont typeface="Times New Roman"/>
              <a:buAutoNum type="arabicPeriod"/>
              <a:tabLst>
                <a:tab pos="545465" algn="l"/>
              </a:tabLst>
            </a:pPr>
            <a:r>
              <a:rPr sz="2400" b="1" dirty="0">
                <a:latin typeface="Arial"/>
                <a:cs typeface="Arial"/>
              </a:rPr>
              <a:t>Planejamento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da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Entrevista</a:t>
            </a:r>
            <a:endParaRPr sz="2400">
              <a:latin typeface="Arial"/>
              <a:cs typeface="Arial"/>
            </a:endParaRPr>
          </a:p>
          <a:p>
            <a:pPr marL="1002665" lvl="1" indent="-415925">
              <a:lnSpc>
                <a:spcPct val="100000"/>
              </a:lnSpc>
              <a:spcBef>
                <a:spcPts val="990"/>
              </a:spcBef>
              <a:buClr>
                <a:srgbClr val="3333CC"/>
              </a:buClr>
              <a:buFont typeface="Meiryo UI"/>
              <a:buChar char="▪"/>
              <a:tabLst>
                <a:tab pos="1002665" algn="l"/>
              </a:tabLst>
            </a:pPr>
            <a:r>
              <a:rPr sz="2200" b="1" spc="-10" dirty="0">
                <a:latin typeface="Arial"/>
                <a:cs typeface="Arial"/>
              </a:rPr>
              <a:t>Estabelecer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objetivo.</a:t>
            </a:r>
            <a:endParaRPr sz="2200">
              <a:latin typeface="Arial"/>
              <a:cs typeface="Arial"/>
            </a:endParaRPr>
          </a:p>
          <a:p>
            <a:pPr marL="1002665" lvl="1" indent="-415925">
              <a:lnSpc>
                <a:spcPct val="100000"/>
              </a:lnSpc>
              <a:spcBef>
                <a:spcPts val="960"/>
              </a:spcBef>
              <a:buClr>
                <a:srgbClr val="3333CC"/>
              </a:buClr>
              <a:buFont typeface="Meiryo UI"/>
              <a:buChar char="▪"/>
              <a:tabLst>
                <a:tab pos="1002665" algn="l"/>
              </a:tabLst>
            </a:pPr>
            <a:r>
              <a:rPr sz="2200" b="1" dirty="0">
                <a:latin typeface="Arial"/>
                <a:cs typeface="Arial"/>
              </a:rPr>
              <a:t>Decidir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quem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será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entrevistado.</a:t>
            </a:r>
            <a:endParaRPr sz="2200">
              <a:latin typeface="Arial"/>
              <a:cs typeface="Arial"/>
            </a:endParaRPr>
          </a:p>
          <a:p>
            <a:pPr marL="1003300" marR="1160145" lvl="1" indent="-416559">
              <a:lnSpc>
                <a:spcPct val="119700"/>
              </a:lnSpc>
              <a:spcBef>
                <a:spcPts val="440"/>
              </a:spcBef>
              <a:buClr>
                <a:srgbClr val="3333CC"/>
              </a:buClr>
              <a:buFont typeface="Meiryo UI"/>
              <a:buChar char="▪"/>
              <a:tabLst>
                <a:tab pos="1003300" algn="l"/>
              </a:tabLst>
            </a:pPr>
            <a:r>
              <a:rPr sz="2200" b="1" dirty="0">
                <a:latin typeface="Arial"/>
                <a:cs typeface="Arial"/>
              </a:rPr>
              <a:t>Preparar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entrevistados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(agendar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data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hora, </a:t>
            </a:r>
            <a:r>
              <a:rPr sz="2200" b="1" dirty="0">
                <a:latin typeface="Arial"/>
                <a:cs typeface="Arial"/>
              </a:rPr>
              <a:t>comentar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sobre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o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assunto).</a:t>
            </a:r>
            <a:endParaRPr sz="2200">
              <a:latin typeface="Arial"/>
              <a:cs typeface="Arial"/>
            </a:endParaRPr>
          </a:p>
          <a:p>
            <a:pPr marL="1002665" lvl="1" indent="-415925">
              <a:lnSpc>
                <a:spcPct val="100000"/>
              </a:lnSpc>
              <a:spcBef>
                <a:spcPts val="950"/>
              </a:spcBef>
              <a:buClr>
                <a:srgbClr val="3333CC"/>
              </a:buClr>
              <a:buFont typeface="Meiryo UI"/>
              <a:buChar char="▪"/>
              <a:tabLst>
                <a:tab pos="1002665" algn="l"/>
              </a:tabLst>
            </a:pPr>
            <a:r>
              <a:rPr sz="2200" b="1" dirty="0">
                <a:latin typeface="Arial"/>
                <a:cs typeface="Arial"/>
              </a:rPr>
              <a:t>Preparar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lista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de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questões.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Tipos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de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questões:</a:t>
            </a:r>
            <a:endParaRPr sz="2200">
              <a:latin typeface="Arial"/>
              <a:cs typeface="Arial"/>
            </a:endParaRPr>
          </a:p>
          <a:p>
            <a:pPr marL="1003300" marR="5080">
              <a:lnSpc>
                <a:spcPct val="142000"/>
              </a:lnSpc>
              <a:spcBef>
                <a:spcPts val="220"/>
              </a:spcBef>
            </a:pPr>
            <a:r>
              <a:rPr sz="1800" b="1" spc="-20" dirty="0">
                <a:latin typeface="Arial"/>
                <a:cs typeface="Arial"/>
              </a:rPr>
              <a:t>ABERTAS: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“Explique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como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esse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relatório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é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produzido” </a:t>
            </a:r>
            <a:r>
              <a:rPr sz="1800" b="1" dirty="0">
                <a:latin typeface="Arial"/>
                <a:cs typeface="Arial"/>
              </a:rPr>
              <a:t>FECHADAS: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“Quantos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relatórios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desse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tipo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são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gerados”</a:t>
            </a:r>
            <a:endParaRPr sz="1800">
              <a:latin typeface="Arial"/>
              <a:cs typeface="Arial"/>
            </a:endParaRPr>
          </a:p>
          <a:p>
            <a:pPr marL="1003300" marR="5080">
              <a:lnSpc>
                <a:spcPct val="118800"/>
              </a:lnSpc>
              <a:spcBef>
                <a:spcPts val="360"/>
              </a:spcBef>
              <a:tabLst>
                <a:tab pos="6489065" algn="l"/>
              </a:tabLst>
            </a:pPr>
            <a:r>
              <a:rPr sz="1800" b="1" dirty="0">
                <a:latin typeface="Arial"/>
                <a:cs typeface="Arial"/>
              </a:rPr>
              <a:t>SEQUENCIAIS: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“Por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quê”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“Dê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um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exemplo”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(dar</a:t>
            </a:r>
            <a:r>
              <a:rPr sz="1800" b="1" dirty="0">
                <a:latin typeface="Arial"/>
                <a:cs typeface="Arial"/>
              </a:rPr>
              <a:t>	continuidade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a </a:t>
            </a:r>
            <a:r>
              <a:rPr sz="1800" b="1" dirty="0">
                <a:latin typeface="Arial"/>
                <a:cs typeface="Arial"/>
              </a:rPr>
              <a:t>uma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questão.</a:t>
            </a:r>
            <a:endParaRPr sz="1800">
              <a:latin typeface="Arial"/>
              <a:cs typeface="Arial"/>
            </a:endParaRPr>
          </a:p>
          <a:p>
            <a:pPr marL="546100" marR="33655" indent="457200">
              <a:lnSpc>
                <a:spcPct val="118800"/>
              </a:lnSpc>
              <a:spcBef>
                <a:spcPts val="420"/>
              </a:spcBef>
            </a:pPr>
            <a:r>
              <a:rPr sz="1800" b="1" dirty="0">
                <a:latin typeface="Arial"/>
                <a:cs typeface="Arial"/>
              </a:rPr>
              <a:t>Preparar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mais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uma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questão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para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um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tópico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fim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confirmar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resposta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 deixá-</a:t>
            </a:r>
            <a:r>
              <a:rPr sz="1800" b="1" dirty="0">
                <a:latin typeface="Arial"/>
                <a:cs typeface="Arial"/>
              </a:rPr>
              <a:t>la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mais</a:t>
            </a:r>
            <a:r>
              <a:rPr sz="1800" b="1" spc="-10" dirty="0">
                <a:latin typeface="Arial"/>
                <a:cs typeface="Arial"/>
              </a:rPr>
              <a:t> completa.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1325" rIns="0" bIns="0" rtlCol="0">
            <a:spAutoFit/>
          </a:bodyPr>
          <a:lstStyle/>
          <a:p>
            <a:pPr marL="291655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Entrevistas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7425" y="1210817"/>
            <a:ext cx="3850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333CC"/>
                </a:solidFill>
                <a:latin typeface="Arial"/>
                <a:cs typeface="Arial"/>
              </a:rPr>
              <a:t>2.</a:t>
            </a:r>
            <a:r>
              <a:rPr sz="2400" b="1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Condução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da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Entrevista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3712" y="1844675"/>
            <a:ext cx="3168649" cy="17113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13450" y="1818495"/>
            <a:ext cx="2988098" cy="199138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0825" y="4005262"/>
            <a:ext cx="3290886" cy="22510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0025" y="1860803"/>
            <a:ext cx="2514600" cy="1113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Pirâmide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430"/>
              </a:lnSpc>
              <a:spcBef>
                <a:spcPts val="45"/>
              </a:spcBef>
            </a:pPr>
            <a:r>
              <a:rPr sz="1200" b="1" dirty="0">
                <a:latin typeface="Arial"/>
                <a:cs typeface="Arial"/>
              </a:rPr>
              <a:t>Começa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com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questões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fechadas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50" dirty="0">
                <a:latin typeface="Arial"/>
                <a:cs typeface="Arial"/>
              </a:rPr>
              <a:t>e </a:t>
            </a:r>
            <a:r>
              <a:rPr sz="1200" b="1" dirty="0">
                <a:latin typeface="Arial"/>
                <a:cs typeface="Arial"/>
              </a:rPr>
              <a:t>expande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para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questões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abertas dirigidas.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Importante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quanto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-50" dirty="0">
                <a:latin typeface="Arial"/>
                <a:cs typeface="Arial"/>
              </a:rPr>
              <a:t>o </a:t>
            </a:r>
            <a:r>
              <a:rPr sz="1200" b="1" dirty="0">
                <a:latin typeface="Arial"/>
                <a:cs typeface="Arial"/>
              </a:rPr>
              <a:t>entrevistado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parece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relutante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65"/>
              </a:lnSpc>
            </a:pPr>
            <a:r>
              <a:rPr sz="1200" b="1" dirty="0">
                <a:latin typeface="Arial"/>
                <a:cs typeface="Arial"/>
              </a:rPr>
              <a:t>em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falar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do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assunto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19662" y="2892678"/>
            <a:ext cx="1962785" cy="1294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Funil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430"/>
              </a:lnSpc>
              <a:spcBef>
                <a:spcPts val="45"/>
              </a:spcBef>
            </a:pPr>
            <a:r>
              <a:rPr sz="1200" b="1" dirty="0">
                <a:latin typeface="Arial"/>
                <a:cs typeface="Arial"/>
              </a:rPr>
              <a:t>Começa</a:t>
            </a:r>
            <a:r>
              <a:rPr sz="1200" b="1" spc="-6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obtendo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detalhes, </a:t>
            </a:r>
            <a:r>
              <a:rPr sz="1200" b="1" dirty="0">
                <a:latin typeface="Arial"/>
                <a:cs typeface="Arial"/>
              </a:rPr>
              <a:t>da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continuidade obtendo </a:t>
            </a:r>
            <a:r>
              <a:rPr sz="1200" b="1" dirty="0">
                <a:latin typeface="Arial"/>
                <a:cs typeface="Arial"/>
              </a:rPr>
              <a:t>respostas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diretas.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Muitas </a:t>
            </a:r>
            <a:r>
              <a:rPr sz="1200" b="1" dirty="0">
                <a:latin typeface="Arial"/>
                <a:cs typeface="Arial"/>
              </a:rPr>
              <a:t>questões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fechadas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-50" dirty="0">
                <a:latin typeface="Arial"/>
                <a:cs typeface="Arial"/>
              </a:rPr>
              <a:t>e </a:t>
            </a:r>
            <a:r>
              <a:rPr sz="1200" b="1" dirty="0">
                <a:latin typeface="Arial"/>
                <a:cs typeface="Arial"/>
              </a:rPr>
              <a:t>seqüenciais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tornam-</a:t>
            </a:r>
            <a:r>
              <a:rPr sz="1200" b="1" spc="-25" dirty="0">
                <a:latin typeface="Arial"/>
                <a:cs typeface="Arial"/>
              </a:rPr>
              <a:t>se </a:t>
            </a:r>
            <a:r>
              <a:rPr sz="1200" b="1" spc="-10" dirty="0">
                <a:latin typeface="Arial"/>
                <a:cs typeface="Arial"/>
              </a:rPr>
              <a:t>desnecessárias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32136" y="4672266"/>
            <a:ext cx="5335905" cy="1390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8645">
              <a:lnSpc>
                <a:spcPts val="143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Diamante</a:t>
            </a:r>
            <a:endParaRPr sz="1200">
              <a:latin typeface="Arial"/>
              <a:cs typeface="Arial"/>
            </a:endParaRPr>
          </a:p>
          <a:p>
            <a:pPr marL="588645" marR="662305">
              <a:lnSpc>
                <a:spcPts val="1430"/>
              </a:lnSpc>
              <a:spcBef>
                <a:spcPts val="45"/>
              </a:spcBef>
            </a:pPr>
            <a:r>
              <a:rPr sz="1200" b="1" spc="-10" dirty="0">
                <a:latin typeface="Arial"/>
                <a:cs typeface="Arial"/>
              </a:rPr>
              <a:t>Combina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as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duas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estruturas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anteriores.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6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entrevista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fica </a:t>
            </a:r>
            <a:r>
              <a:rPr sz="1200" b="1" dirty="0">
                <a:latin typeface="Arial"/>
                <a:cs typeface="Arial"/>
              </a:rPr>
              <a:t>menos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cansativa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pois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varia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tipo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de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questão.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  <a:spcBef>
                <a:spcPts val="5"/>
              </a:spcBef>
            </a:pPr>
            <a:r>
              <a:rPr sz="1400" b="1" i="1" dirty="0">
                <a:latin typeface="Arial"/>
                <a:cs typeface="Arial"/>
              </a:rPr>
              <a:t>Na</a:t>
            </a:r>
            <a:r>
              <a:rPr sz="1400" b="1" i="1" spc="-2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entrevista</a:t>
            </a:r>
            <a:r>
              <a:rPr sz="1400" b="1" i="1" spc="-2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não</a:t>
            </a:r>
            <a:r>
              <a:rPr sz="1400" b="1" i="1" spc="-2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induzir</a:t>
            </a:r>
            <a:r>
              <a:rPr sz="1400" b="1" i="1" spc="-20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respostas.</a:t>
            </a:r>
            <a:r>
              <a:rPr sz="1400" b="1" i="1" spc="-2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Por</a:t>
            </a:r>
            <a:r>
              <a:rPr sz="1400" b="1" i="1" spc="-2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exemplo:</a:t>
            </a:r>
            <a:r>
              <a:rPr sz="1400" b="1" i="1" spc="-2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“</a:t>
            </a:r>
            <a:r>
              <a:rPr sz="1400" b="1" i="1" spc="-20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O</a:t>
            </a:r>
            <a:r>
              <a:rPr sz="1400" b="1" i="1" spc="-25" dirty="0">
                <a:latin typeface="Arial"/>
                <a:cs typeface="Arial"/>
              </a:rPr>
              <a:t> </a:t>
            </a:r>
            <a:r>
              <a:rPr sz="1400" b="1" i="1" spc="-10" dirty="0">
                <a:latin typeface="Arial"/>
                <a:cs typeface="Arial"/>
              </a:rPr>
              <a:t>relatório </a:t>
            </a:r>
            <a:r>
              <a:rPr sz="1400" b="1" i="1" dirty="0">
                <a:latin typeface="Arial"/>
                <a:cs typeface="Arial"/>
              </a:rPr>
              <a:t>deveria</a:t>
            </a:r>
            <a:r>
              <a:rPr sz="1400" b="1" i="1" spc="-30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ser</a:t>
            </a:r>
            <a:r>
              <a:rPr sz="1400" b="1" i="1" spc="-2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gerado</a:t>
            </a:r>
            <a:r>
              <a:rPr sz="1400" b="1" i="1" spc="-25" dirty="0">
                <a:latin typeface="Arial"/>
                <a:cs typeface="Arial"/>
              </a:rPr>
              <a:t> </a:t>
            </a:r>
            <a:r>
              <a:rPr sz="1400" b="1" i="1" spc="-10" dirty="0">
                <a:latin typeface="Arial"/>
                <a:cs typeface="Arial"/>
              </a:rPr>
              <a:t>semanalmente?”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1325" rIns="0" bIns="0" rtlCol="0">
            <a:spAutoFit/>
          </a:bodyPr>
          <a:lstStyle/>
          <a:p>
            <a:pPr marL="291655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Entrevistas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6425" y="1193710"/>
            <a:ext cx="8037830" cy="4449445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349885" indent="-337185">
              <a:lnSpc>
                <a:spcPct val="100000"/>
              </a:lnSpc>
              <a:spcBef>
                <a:spcPts val="1245"/>
              </a:spcBef>
              <a:buClr>
                <a:srgbClr val="3333CC"/>
              </a:buClr>
              <a:buAutoNum type="arabicPeriod" startAt="3"/>
              <a:tabLst>
                <a:tab pos="349885" algn="l"/>
              </a:tabLst>
            </a:pPr>
            <a:r>
              <a:rPr sz="2400" b="1" dirty="0">
                <a:latin typeface="Arial"/>
                <a:cs typeface="Arial"/>
              </a:rPr>
              <a:t>Finalização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da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Entrevista</a:t>
            </a:r>
            <a:endParaRPr sz="2400">
              <a:latin typeface="Arial"/>
              <a:cs typeface="Arial"/>
            </a:endParaRPr>
          </a:p>
          <a:p>
            <a:pPr marL="927100" marR="5080" lvl="1" indent="-420370">
              <a:lnSpc>
                <a:spcPct val="120800"/>
              </a:lnSpc>
              <a:spcBef>
                <a:spcPts val="455"/>
              </a:spcBef>
              <a:buClr>
                <a:srgbClr val="3333CC"/>
              </a:buClr>
              <a:buFont typeface="Meiryo UI"/>
              <a:buChar char="▪"/>
              <a:tabLst>
                <a:tab pos="927100" algn="l"/>
              </a:tabLst>
            </a:pPr>
            <a:r>
              <a:rPr sz="2000" b="1" dirty="0">
                <a:latin typeface="Arial"/>
                <a:cs typeface="Arial"/>
              </a:rPr>
              <a:t>Reservar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5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10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minutos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para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sumarizar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as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informações recebidas.</a:t>
            </a:r>
            <a:endParaRPr sz="2000">
              <a:latin typeface="Arial"/>
              <a:cs typeface="Arial"/>
            </a:endParaRPr>
          </a:p>
          <a:p>
            <a:pPr marL="926465" lvl="1" indent="-419734">
              <a:lnSpc>
                <a:spcPct val="100000"/>
              </a:lnSpc>
              <a:spcBef>
                <a:spcPts val="850"/>
              </a:spcBef>
              <a:buClr>
                <a:srgbClr val="3333CC"/>
              </a:buClr>
              <a:buFont typeface="Meiryo UI"/>
              <a:buChar char="▪"/>
              <a:tabLst>
                <a:tab pos="926465" algn="l"/>
              </a:tabLst>
            </a:pPr>
            <a:r>
              <a:rPr sz="2000" b="1" dirty="0">
                <a:latin typeface="Arial"/>
                <a:cs typeface="Arial"/>
              </a:rPr>
              <a:t>Explicar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os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próximos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passos.</a:t>
            </a:r>
            <a:endParaRPr sz="2000">
              <a:latin typeface="Arial"/>
              <a:cs typeface="Arial"/>
            </a:endParaRPr>
          </a:p>
          <a:p>
            <a:pPr marL="927100" marR="681990" lvl="1" indent="-420370">
              <a:lnSpc>
                <a:spcPct val="120800"/>
              </a:lnSpc>
              <a:spcBef>
                <a:spcPts val="405"/>
              </a:spcBef>
              <a:buClr>
                <a:srgbClr val="3333CC"/>
              </a:buClr>
              <a:buFont typeface="Meiryo UI"/>
              <a:buChar char="▪"/>
              <a:tabLst>
                <a:tab pos="927100" algn="l"/>
              </a:tabLst>
            </a:pPr>
            <a:r>
              <a:rPr sz="2000" b="1" spc="-10" dirty="0">
                <a:latin typeface="Arial"/>
                <a:cs typeface="Arial"/>
              </a:rPr>
              <a:t>Apresentar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importância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entrevista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agradecer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o </a:t>
            </a:r>
            <a:r>
              <a:rPr sz="2000" b="1" spc="-10" dirty="0">
                <a:latin typeface="Arial"/>
                <a:cs typeface="Arial"/>
              </a:rPr>
              <a:t>entrevistado.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980"/>
              </a:spcBef>
              <a:buClr>
                <a:srgbClr val="3333CC"/>
              </a:buClr>
              <a:buFont typeface="Meiryo UI"/>
              <a:buChar char="▪"/>
            </a:pPr>
            <a:endParaRPr sz="2000">
              <a:latin typeface="Arial"/>
              <a:cs typeface="Arial"/>
            </a:endParaRPr>
          </a:p>
          <a:p>
            <a:pPr marL="349885" indent="-337185">
              <a:lnSpc>
                <a:spcPct val="100000"/>
              </a:lnSpc>
              <a:buClr>
                <a:srgbClr val="3333CC"/>
              </a:buClr>
              <a:buAutoNum type="arabicPeriod" startAt="3"/>
              <a:tabLst>
                <a:tab pos="349885" algn="l"/>
              </a:tabLst>
            </a:pPr>
            <a:r>
              <a:rPr sz="2400" b="1" dirty="0">
                <a:latin typeface="Arial"/>
                <a:cs typeface="Arial"/>
              </a:rPr>
              <a:t>Análise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Resultados</a:t>
            </a:r>
            <a:endParaRPr sz="2400">
              <a:latin typeface="Arial"/>
              <a:cs typeface="Arial"/>
            </a:endParaRPr>
          </a:p>
          <a:p>
            <a:pPr marL="927100" marR="1108075" lvl="1" indent="-420370">
              <a:lnSpc>
                <a:spcPts val="2900"/>
              </a:lnSpc>
              <a:spcBef>
                <a:spcPts val="70"/>
              </a:spcBef>
              <a:buClr>
                <a:srgbClr val="3333CC"/>
              </a:buClr>
              <a:buFont typeface="Meiryo UI"/>
              <a:buChar char="▪"/>
              <a:tabLst>
                <a:tab pos="927100" algn="l"/>
              </a:tabLst>
            </a:pPr>
            <a:r>
              <a:rPr sz="2000" b="1" dirty="0">
                <a:latin typeface="Arial"/>
                <a:cs typeface="Arial"/>
              </a:rPr>
              <a:t>Produzir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um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documento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entrevista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descobrir </a:t>
            </a:r>
            <a:r>
              <a:rPr sz="2000" b="1" dirty="0">
                <a:latin typeface="Arial"/>
                <a:cs typeface="Arial"/>
              </a:rPr>
              <a:t>ambiguidades,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conflitos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omissões.</a:t>
            </a:r>
            <a:endParaRPr sz="2000">
              <a:latin typeface="Arial"/>
              <a:cs typeface="Arial"/>
            </a:endParaRPr>
          </a:p>
          <a:p>
            <a:pPr marL="926465" lvl="1" indent="-419734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Font typeface="Meiryo UI"/>
              <a:buChar char="▪"/>
              <a:tabLst>
                <a:tab pos="926465" algn="l"/>
              </a:tabLst>
            </a:pPr>
            <a:r>
              <a:rPr sz="2000" b="1" spc="-10" dirty="0">
                <a:latin typeface="Arial"/>
                <a:cs typeface="Arial"/>
              </a:rPr>
              <a:t>Consolidar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as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informações.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1325" rIns="0" bIns="0" rtlCol="0">
            <a:spAutoFit/>
          </a:bodyPr>
          <a:lstStyle/>
          <a:p>
            <a:pPr marL="574040">
              <a:lnSpc>
                <a:spcPct val="100000"/>
              </a:lnSpc>
              <a:spcBef>
                <a:spcPts val="100"/>
              </a:spcBef>
            </a:pPr>
            <a:r>
              <a:rPr dirty="0"/>
              <a:t>Alguns</a:t>
            </a:r>
            <a:r>
              <a:rPr spc="-55" dirty="0"/>
              <a:t> </a:t>
            </a:r>
            <a:r>
              <a:rPr dirty="0"/>
              <a:t>problemas</a:t>
            </a:r>
            <a:r>
              <a:rPr spc="-50" dirty="0"/>
              <a:t> </a:t>
            </a:r>
            <a:r>
              <a:rPr dirty="0"/>
              <a:t>da</a:t>
            </a:r>
            <a:r>
              <a:rPr spc="-50" dirty="0"/>
              <a:t> </a:t>
            </a:r>
            <a:r>
              <a:rPr dirty="0"/>
              <a:t>técnica</a:t>
            </a:r>
            <a:r>
              <a:rPr spc="-45" dirty="0"/>
              <a:t> </a:t>
            </a:r>
            <a:r>
              <a:rPr dirty="0"/>
              <a:t>de</a:t>
            </a:r>
            <a:r>
              <a:rPr spc="-50" dirty="0"/>
              <a:t> </a:t>
            </a:r>
            <a:r>
              <a:rPr spc="-10" dirty="0"/>
              <a:t>entrevista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4330" y="1328101"/>
            <a:ext cx="7964805" cy="4359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235" marR="291465" indent="-102235">
              <a:lnSpc>
                <a:spcPct val="109400"/>
              </a:lnSpc>
              <a:spcBef>
                <a:spcPts val="100"/>
              </a:spcBef>
              <a:buClr>
                <a:srgbClr val="333399"/>
              </a:buClr>
              <a:buSzPct val="57500"/>
              <a:buFont typeface="Meiryo UI"/>
              <a:buChar char="▪"/>
              <a:tabLst>
                <a:tab pos="102235" algn="l"/>
                <a:tab pos="171450" algn="l"/>
              </a:tabLst>
            </a:pPr>
            <a:r>
              <a:rPr sz="2000" b="1" dirty="0">
                <a:latin typeface="Arial"/>
                <a:cs typeface="Arial"/>
              </a:rPr>
              <a:t>	Observação: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pessoas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diferentes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se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concentram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em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diferentes </a:t>
            </a:r>
            <a:r>
              <a:rPr sz="2000" b="1" dirty="0">
                <a:latin typeface="Arial"/>
                <a:cs typeface="Arial"/>
              </a:rPr>
              <a:t>aspectos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podem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“ver”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coisas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diferentes.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Clr>
                <a:srgbClr val="333399"/>
              </a:buClr>
              <a:buFont typeface="Meiryo UI"/>
              <a:buChar char="▪"/>
            </a:pPr>
            <a:endParaRPr sz="2000">
              <a:latin typeface="Arial"/>
              <a:cs typeface="Arial"/>
            </a:endParaRPr>
          </a:p>
          <a:p>
            <a:pPr marL="102235" marR="198120" indent="-102235">
              <a:lnSpc>
                <a:spcPct val="109400"/>
              </a:lnSpc>
              <a:buClr>
                <a:srgbClr val="333399"/>
              </a:buClr>
              <a:buSzPct val="57500"/>
              <a:buFont typeface="Meiryo UI"/>
              <a:buChar char="▪"/>
              <a:tabLst>
                <a:tab pos="102235" algn="l"/>
                <a:tab pos="171450" algn="l"/>
              </a:tabLst>
            </a:pPr>
            <a:r>
              <a:rPr sz="2000" b="1" dirty="0">
                <a:latin typeface="Arial"/>
                <a:cs typeface="Arial"/>
              </a:rPr>
              <a:t>	Interpretação: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entrevistador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entrevistado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podem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estar </a:t>
            </a:r>
            <a:r>
              <a:rPr sz="2000" b="1" dirty="0">
                <a:latin typeface="Arial"/>
                <a:cs typeface="Arial"/>
              </a:rPr>
              <a:t>interpretando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palavras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comuns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maneira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diferente,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tais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como </a:t>
            </a:r>
            <a:r>
              <a:rPr sz="2000" b="1" dirty="0">
                <a:latin typeface="Arial"/>
                <a:cs typeface="Arial"/>
              </a:rPr>
              <a:t>“pequena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quantidade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dados”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ou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“caracteres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especiais”.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5"/>
              </a:spcBef>
              <a:buClr>
                <a:srgbClr val="333399"/>
              </a:buClr>
              <a:buFont typeface="Meiryo UI"/>
              <a:buChar char="▪"/>
            </a:pPr>
            <a:endParaRPr sz="2000">
              <a:latin typeface="Arial"/>
              <a:cs typeface="Arial"/>
            </a:endParaRPr>
          </a:p>
          <a:p>
            <a:pPr marL="102235" marR="5080" indent="-98425">
              <a:lnSpc>
                <a:spcPct val="109400"/>
              </a:lnSpc>
              <a:buClr>
                <a:srgbClr val="333399"/>
              </a:buClr>
              <a:buSzPct val="57500"/>
              <a:buFont typeface="Meiryo UI"/>
              <a:buChar char="▪"/>
              <a:tabLst>
                <a:tab pos="102235" algn="l"/>
                <a:tab pos="162560" algn="l"/>
              </a:tabLst>
            </a:pPr>
            <a:r>
              <a:rPr sz="2000" b="1" spc="-10" dirty="0">
                <a:latin typeface="Arial"/>
                <a:cs typeface="Arial"/>
              </a:rPr>
              <a:t>	Ambigüidades: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há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ambigüidades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inerentes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maioria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das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formas </a:t>
            </a:r>
            <a:r>
              <a:rPr sz="2000" b="1" dirty="0">
                <a:latin typeface="Arial"/>
                <a:cs typeface="Arial"/>
              </a:rPr>
              <a:t>de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comunicação,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especialmente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em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linguagem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natural.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5"/>
              </a:spcBef>
              <a:buClr>
                <a:srgbClr val="333399"/>
              </a:buClr>
              <a:buFont typeface="Meiryo UI"/>
              <a:buChar char="▪"/>
            </a:pPr>
            <a:endParaRPr sz="2000">
              <a:latin typeface="Arial"/>
              <a:cs typeface="Arial"/>
            </a:endParaRPr>
          </a:p>
          <a:p>
            <a:pPr marL="102235" marR="450850" indent="-90170">
              <a:lnSpc>
                <a:spcPct val="109400"/>
              </a:lnSpc>
              <a:buClr>
                <a:srgbClr val="333399"/>
              </a:buClr>
              <a:buSzPct val="57500"/>
              <a:buFont typeface="Meiryo UI"/>
              <a:buChar char="▪"/>
              <a:tabLst>
                <a:tab pos="102235" algn="l"/>
                <a:tab pos="171450" algn="l"/>
              </a:tabLst>
            </a:pPr>
            <a:r>
              <a:rPr sz="2000" b="1" dirty="0">
                <a:latin typeface="Arial"/>
                <a:cs typeface="Arial"/>
              </a:rPr>
              <a:t>	Conflitos: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entrevistador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entrevistado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podem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ter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opiniões </a:t>
            </a:r>
            <a:r>
              <a:rPr sz="2000" b="1" dirty="0">
                <a:latin typeface="Arial"/>
                <a:cs typeface="Arial"/>
              </a:rPr>
              <a:t>conflitantes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sobre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um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determinado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problema,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tendência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é </a:t>
            </a:r>
            <a:r>
              <a:rPr sz="2000" b="1" dirty="0">
                <a:latin typeface="Arial"/>
                <a:cs typeface="Arial"/>
              </a:rPr>
              <a:t>registrar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ponto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vista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do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entrevistador.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1325" rIns="0" bIns="0" rtlCol="0">
            <a:spAutoFit/>
          </a:bodyPr>
          <a:lstStyle/>
          <a:p>
            <a:pPr marL="271526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Questionários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585" marR="5080" indent="-89535">
              <a:lnSpc>
                <a:spcPct val="121500"/>
              </a:lnSpc>
              <a:spcBef>
                <a:spcPts val="100"/>
              </a:spcBef>
              <a:buClr>
                <a:srgbClr val="333399"/>
              </a:buClr>
              <a:buSzPct val="58333"/>
              <a:buFont typeface="Meiryo UI"/>
              <a:buChar char="▪"/>
              <a:tabLst>
                <a:tab pos="108585" algn="l"/>
                <a:tab pos="171450" algn="l"/>
              </a:tabLst>
            </a:pPr>
            <a:r>
              <a:rPr dirty="0"/>
              <a:t>	Forma</a:t>
            </a:r>
            <a:r>
              <a:rPr spc="-35" dirty="0"/>
              <a:t> </a:t>
            </a:r>
            <a:r>
              <a:rPr dirty="0"/>
              <a:t>rápida</a:t>
            </a:r>
            <a:r>
              <a:rPr spc="-2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dirty="0"/>
              <a:t>se</a:t>
            </a:r>
            <a:r>
              <a:rPr spc="-20" dirty="0"/>
              <a:t> </a:t>
            </a:r>
            <a:r>
              <a:rPr dirty="0"/>
              <a:t>obter</a:t>
            </a:r>
            <a:r>
              <a:rPr spc="-20" dirty="0"/>
              <a:t> </a:t>
            </a:r>
            <a:r>
              <a:rPr dirty="0"/>
              <a:t>dados</a:t>
            </a:r>
            <a:r>
              <a:rPr spc="-25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dirty="0"/>
              <a:t>uma</a:t>
            </a:r>
            <a:r>
              <a:rPr spc="-20" dirty="0"/>
              <a:t> </a:t>
            </a:r>
            <a:r>
              <a:rPr dirty="0"/>
              <a:t>grande</a:t>
            </a:r>
            <a:r>
              <a:rPr spc="-25" dirty="0"/>
              <a:t> </a:t>
            </a:r>
            <a:r>
              <a:rPr dirty="0"/>
              <a:t>quantidade</a:t>
            </a:r>
            <a:r>
              <a:rPr spc="-20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spc="-10" dirty="0"/>
              <a:t>usuários </a:t>
            </a:r>
            <a:r>
              <a:rPr dirty="0"/>
              <a:t>que</a:t>
            </a:r>
            <a:r>
              <a:rPr spc="-35" dirty="0"/>
              <a:t> </a:t>
            </a:r>
            <a:r>
              <a:rPr dirty="0"/>
              <a:t>podem</a:t>
            </a:r>
            <a:r>
              <a:rPr spc="-30" dirty="0"/>
              <a:t> </a:t>
            </a:r>
            <a:r>
              <a:rPr dirty="0"/>
              <a:t>estar</a:t>
            </a:r>
            <a:r>
              <a:rPr spc="-30" dirty="0"/>
              <a:t> </a:t>
            </a:r>
            <a:r>
              <a:rPr dirty="0"/>
              <a:t>em</a:t>
            </a:r>
            <a:r>
              <a:rPr spc="-30" dirty="0"/>
              <a:t> </a:t>
            </a:r>
            <a:r>
              <a:rPr dirty="0"/>
              <a:t>lugares</a:t>
            </a:r>
            <a:r>
              <a:rPr spc="-30" dirty="0"/>
              <a:t> </a:t>
            </a:r>
            <a:r>
              <a:rPr dirty="0"/>
              <a:t>geograficamente</a:t>
            </a:r>
            <a:r>
              <a:rPr spc="-30" dirty="0"/>
              <a:t> </a:t>
            </a:r>
            <a:r>
              <a:rPr spc="-10" dirty="0"/>
              <a:t>distintos.</a:t>
            </a:r>
          </a:p>
          <a:p>
            <a:pPr marL="15240">
              <a:lnSpc>
                <a:spcPct val="100000"/>
              </a:lnSpc>
              <a:spcBef>
                <a:spcPts val="1019"/>
              </a:spcBef>
              <a:buClr>
                <a:srgbClr val="333399"/>
              </a:buClr>
              <a:buFont typeface="Meiryo UI"/>
              <a:buChar char="▪"/>
            </a:pPr>
            <a:endParaRPr spc="-10" dirty="0"/>
          </a:p>
          <a:p>
            <a:pPr marL="172085" indent="-152400">
              <a:lnSpc>
                <a:spcPct val="100000"/>
              </a:lnSpc>
              <a:buClr>
                <a:srgbClr val="333399"/>
              </a:buClr>
              <a:buSzPct val="58333"/>
              <a:buFont typeface="Meiryo UI"/>
              <a:buChar char="▪"/>
              <a:tabLst>
                <a:tab pos="172085" algn="l"/>
              </a:tabLst>
            </a:pPr>
            <a:r>
              <a:rPr dirty="0"/>
              <a:t>Tipos</a:t>
            </a:r>
            <a:r>
              <a:rPr spc="-3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dirty="0"/>
              <a:t>dados</a:t>
            </a:r>
            <a:r>
              <a:rPr spc="-25" dirty="0"/>
              <a:t> </a:t>
            </a:r>
            <a:r>
              <a:rPr dirty="0"/>
              <a:t>que</a:t>
            </a:r>
            <a:r>
              <a:rPr spc="-25" dirty="0"/>
              <a:t> </a:t>
            </a:r>
            <a:r>
              <a:rPr dirty="0"/>
              <a:t>podem</a:t>
            </a:r>
            <a:r>
              <a:rPr spc="-25" dirty="0"/>
              <a:t> </a:t>
            </a:r>
            <a:r>
              <a:rPr dirty="0"/>
              <a:t>ser</a:t>
            </a:r>
            <a:r>
              <a:rPr spc="-30" dirty="0"/>
              <a:t> </a:t>
            </a:r>
            <a:r>
              <a:rPr spc="-10" dirty="0"/>
              <a:t>coletados:</a:t>
            </a:r>
          </a:p>
          <a:p>
            <a:pPr marL="629285" lvl="1" indent="-241300">
              <a:lnSpc>
                <a:spcPct val="100000"/>
              </a:lnSpc>
              <a:spcBef>
                <a:spcPts val="465"/>
              </a:spcBef>
              <a:buClr>
                <a:srgbClr val="333399"/>
              </a:buClr>
              <a:buFont typeface="Meiryo UI"/>
              <a:buChar char="▪"/>
              <a:tabLst>
                <a:tab pos="629285" algn="l"/>
              </a:tabLst>
            </a:pPr>
            <a:r>
              <a:rPr sz="1800" b="1" dirty="0">
                <a:latin typeface="Arial"/>
                <a:cs typeface="Arial"/>
              </a:rPr>
              <a:t>Utilização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do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sistema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atual</a:t>
            </a:r>
            <a:endParaRPr sz="1800">
              <a:latin typeface="Arial"/>
              <a:cs typeface="Arial"/>
            </a:endParaRPr>
          </a:p>
          <a:p>
            <a:pPr marL="565785" marR="740410" lvl="1" indent="-178435">
              <a:lnSpc>
                <a:spcPct val="121500"/>
              </a:lnSpc>
              <a:buClr>
                <a:srgbClr val="333399"/>
              </a:buClr>
              <a:buFont typeface="Meiryo UI"/>
              <a:buChar char="▪"/>
              <a:tabLst>
                <a:tab pos="565785" algn="l"/>
                <a:tab pos="628650" algn="l"/>
              </a:tabLst>
            </a:pPr>
            <a:r>
              <a:rPr sz="1800" b="1" dirty="0">
                <a:latin typeface="Arial"/>
                <a:cs typeface="Arial"/>
              </a:rPr>
              <a:t>	Problemas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dificuldades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que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os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usuários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enfrentam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em</a:t>
            </a:r>
            <a:r>
              <a:rPr sz="1800" b="1" spc="-25" dirty="0">
                <a:latin typeface="Arial"/>
                <a:cs typeface="Arial"/>
              </a:rPr>
              <a:t> seu </a:t>
            </a:r>
            <a:r>
              <a:rPr sz="1800" b="1" spc="-10" dirty="0">
                <a:latin typeface="Arial"/>
                <a:cs typeface="Arial"/>
              </a:rPr>
              <a:t>trabalho</a:t>
            </a:r>
            <a:endParaRPr sz="1800">
              <a:latin typeface="Arial"/>
              <a:cs typeface="Arial"/>
            </a:endParaRPr>
          </a:p>
          <a:p>
            <a:pPr marL="629285" lvl="1" indent="-241300">
              <a:lnSpc>
                <a:spcPct val="100000"/>
              </a:lnSpc>
              <a:spcBef>
                <a:spcPts val="465"/>
              </a:spcBef>
              <a:buClr>
                <a:srgbClr val="333399"/>
              </a:buClr>
              <a:buFont typeface="Meiryo UI"/>
              <a:buChar char="▪"/>
              <a:tabLst>
                <a:tab pos="629285" algn="l"/>
              </a:tabLst>
            </a:pPr>
            <a:r>
              <a:rPr sz="1800" b="1" dirty="0">
                <a:latin typeface="Arial"/>
                <a:cs typeface="Arial"/>
              </a:rPr>
              <a:t>Expectativa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dos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usuários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em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relação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ao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novo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sistema</a:t>
            </a:r>
            <a:endParaRPr sz="1800">
              <a:latin typeface="Arial"/>
              <a:cs typeface="Arial"/>
            </a:endParaRPr>
          </a:p>
          <a:p>
            <a:pPr marL="15240" lvl="1">
              <a:lnSpc>
                <a:spcPct val="100000"/>
              </a:lnSpc>
              <a:spcBef>
                <a:spcPts val="1019"/>
              </a:spcBef>
              <a:buClr>
                <a:srgbClr val="333399"/>
              </a:buClr>
              <a:buFont typeface="Meiryo UI"/>
              <a:buChar char="▪"/>
            </a:pPr>
            <a:endParaRPr sz="1800">
              <a:latin typeface="Arial"/>
              <a:cs typeface="Arial"/>
            </a:endParaRPr>
          </a:p>
          <a:p>
            <a:pPr marL="163195" indent="-146050">
              <a:lnSpc>
                <a:spcPct val="100000"/>
              </a:lnSpc>
              <a:buClr>
                <a:srgbClr val="333399"/>
              </a:buClr>
              <a:buSzPct val="58333"/>
              <a:buFont typeface="Meiryo UI"/>
              <a:buChar char="▪"/>
              <a:tabLst>
                <a:tab pos="163195" algn="l"/>
              </a:tabLst>
            </a:pPr>
            <a:r>
              <a:rPr dirty="0"/>
              <a:t>As</a:t>
            </a:r>
            <a:r>
              <a:rPr spc="-35" dirty="0"/>
              <a:t> </a:t>
            </a:r>
            <a:r>
              <a:rPr dirty="0"/>
              <a:t>questões</a:t>
            </a:r>
            <a:r>
              <a:rPr spc="-20" dirty="0"/>
              <a:t> </a:t>
            </a:r>
            <a:r>
              <a:rPr dirty="0"/>
              <a:t>devem</a:t>
            </a:r>
            <a:r>
              <a:rPr spc="-20" dirty="0"/>
              <a:t> </a:t>
            </a:r>
            <a:r>
              <a:rPr dirty="0"/>
              <a:t>ser</a:t>
            </a:r>
            <a:r>
              <a:rPr spc="-20" dirty="0"/>
              <a:t> </a:t>
            </a:r>
            <a:r>
              <a:rPr dirty="0"/>
              <a:t>claras</a:t>
            </a:r>
            <a:r>
              <a:rPr spc="-20" dirty="0"/>
              <a:t> </a:t>
            </a:r>
            <a:r>
              <a:rPr dirty="0"/>
              <a:t>e</a:t>
            </a:r>
            <a:r>
              <a:rPr spc="-20" dirty="0"/>
              <a:t> </a:t>
            </a:r>
            <a:r>
              <a:rPr spc="-10" dirty="0"/>
              <a:t>objetivas.</a:t>
            </a:r>
          </a:p>
          <a:p>
            <a:pPr marL="15240">
              <a:lnSpc>
                <a:spcPct val="100000"/>
              </a:lnSpc>
              <a:spcBef>
                <a:spcPts val="555"/>
              </a:spcBef>
              <a:buClr>
                <a:srgbClr val="333399"/>
              </a:buClr>
              <a:buFont typeface="Meiryo UI"/>
              <a:buChar char="▪"/>
            </a:pPr>
            <a:endParaRPr spc="-10" dirty="0"/>
          </a:p>
          <a:p>
            <a:pPr marL="108585" marR="527050" indent="-83185">
              <a:lnSpc>
                <a:spcPct val="121500"/>
              </a:lnSpc>
              <a:buClr>
                <a:srgbClr val="333399"/>
              </a:buClr>
              <a:buSzPct val="58333"/>
              <a:buFont typeface="Meiryo UI"/>
              <a:buChar char="▪"/>
              <a:tabLst>
                <a:tab pos="108585" algn="l"/>
                <a:tab pos="171450" algn="l"/>
              </a:tabLst>
            </a:pPr>
            <a:r>
              <a:rPr dirty="0"/>
              <a:t>	Preparar</a:t>
            </a:r>
            <a:r>
              <a:rPr spc="-30" dirty="0"/>
              <a:t> </a:t>
            </a:r>
            <a:r>
              <a:rPr dirty="0"/>
              <a:t>mais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dirty="0"/>
              <a:t>uma</a:t>
            </a:r>
            <a:r>
              <a:rPr spc="-25" dirty="0"/>
              <a:t> </a:t>
            </a:r>
            <a:r>
              <a:rPr dirty="0"/>
              <a:t>questão</a:t>
            </a:r>
            <a:r>
              <a:rPr spc="-25" dirty="0"/>
              <a:t> </a:t>
            </a:r>
            <a:r>
              <a:rPr dirty="0"/>
              <a:t>para</a:t>
            </a:r>
            <a:r>
              <a:rPr spc="-25" dirty="0"/>
              <a:t> </a:t>
            </a:r>
            <a:r>
              <a:rPr dirty="0"/>
              <a:t>um</a:t>
            </a:r>
            <a:r>
              <a:rPr spc="-30" dirty="0"/>
              <a:t> </a:t>
            </a:r>
            <a:r>
              <a:rPr dirty="0"/>
              <a:t>tópico</a:t>
            </a:r>
            <a:r>
              <a:rPr spc="-2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fim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dirty="0"/>
              <a:t>confirmar</a:t>
            </a:r>
            <a:r>
              <a:rPr spc="-25" dirty="0"/>
              <a:t> </a:t>
            </a:r>
            <a:r>
              <a:rPr spc="-50" dirty="0"/>
              <a:t>a </a:t>
            </a:r>
            <a:r>
              <a:rPr dirty="0"/>
              <a:t>resposta</a:t>
            </a:r>
            <a:r>
              <a:rPr spc="-25" dirty="0"/>
              <a:t> </a:t>
            </a:r>
            <a:r>
              <a:rPr dirty="0"/>
              <a:t>e</a:t>
            </a:r>
            <a:r>
              <a:rPr spc="-10" dirty="0"/>
              <a:t> deixá-</a:t>
            </a:r>
            <a:r>
              <a:rPr dirty="0"/>
              <a:t>la</a:t>
            </a:r>
            <a:r>
              <a:rPr spc="-10" dirty="0"/>
              <a:t> </a:t>
            </a:r>
            <a:r>
              <a:rPr dirty="0"/>
              <a:t>mais</a:t>
            </a:r>
            <a:r>
              <a:rPr spc="-10" dirty="0"/>
              <a:t> completa.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1325" rIns="0" bIns="0" rtlCol="0">
            <a:spAutoFit/>
          </a:bodyPr>
          <a:lstStyle/>
          <a:p>
            <a:pPr marL="271526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Questionários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9420" y="1374711"/>
            <a:ext cx="8228965" cy="444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Arial"/>
                <a:cs typeface="Arial"/>
              </a:rPr>
              <a:t>Tipos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de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questões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2200">
              <a:latin typeface="Arial"/>
              <a:cs typeface="Arial"/>
            </a:endParaRPr>
          </a:p>
          <a:p>
            <a:pPr marL="187960" indent="-184150">
              <a:lnSpc>
                <a:spcPct val="100000"/>
              </a:lnSpc>
              <a:buClr>
                <a:srgbClr val="333399"/>
              </a:buClr>
              <a:buSzPct val="67500"/>
              <a:buFont typeface="Meiryo UI"/>
              <a:buChar char="▪"/>
              <a:tabLst>
                <a:tab pos="187960" algn="l"/>
              </a:tabLst>
            </a:pPr>
            <a:r>
              <a:rPr sz="2000" b="1" spc="-10" dirty="0">
                <a:latin typeface="Arial"/>
                <a:cs typeface="Arial"/>
              </a:rPr>
              <a:t>Abertas-dirigidas</a:t>
            </a:r>
            <a:endParaRPr sz="2000">
              <a:latin typeface="Arial"/>
              <a:cs typeface="Arial"/>
            </a:endParaRPr>
          </a:p>
          <a:p>
            <a:pPr marL="1086485" lvl="1" indent="-266700">
              <a:lnSpc>
                <a:spcPct val="100000"/>
              </a:lnSpc>
              <a:spcBef>
                <a:spcPts val="330"/>
              </a:spcBef>
              <a:buClr>
                <a:srgbClr val="333399"/>
              </a:buClr>
              <a:buFont typeface="Meiryo UI"/>
              <a:buChar char="▪"/>
              <a:tabLst>
                <a:tab pos="1086485" algn="l"/>
              </a:tabLst>
            </a:pPr>
            <a:r>
              <a:rPr sz="2000" b="1" dirty="0">
                <a:latin typeface="Arial"/>
                <a:cs typeface="Arial"/>
              </a:rPr>
              <a:t>Antecipa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tipo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resposta.</a:t>
            </a:r>
            <a:endParaRPr sz="2000">
              <a:latin typeface="Arial"/>
              <a:cs typeface="Arial"/>
            </a:endParaRPr>
          </a:p>
          <a:p>
            <a:pPr marL="1025525" marR="283210" lvl="1" indent="-197485">
              <a:lnSpc>
                <a:spcPct val="109400"/>
              </a:lnSpc>
              <a:buClr>
                <a:srgbClr val="333399"/>
              </a:buClr>
              <a:buFont typeface="Meiryo UI"/>
              <a:buChar char="▪"/>
              <a:tabLst>
                <a:tab pos="1025525" algn="l"/>
                <a:tab pos="1094740" algn="l"/>
              </a:tabLst>
            </a:pPr>
            <a:r>
              <a:rPr sz="2000" b="1" dirty="0">
                <a:latin typeface="Arial"/>
                <a:cs typeface="Arial"/>
              </a:rPr>
              <a:t>	Utilizada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quando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não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é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possível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criar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alternativas.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Por </a:t>
            </a:r>
            <a:r>
              <a:rPr sz="2000" b="1" dirty="0">
                <a:latin typeface="Arial"/>
                <a:cs typeface="Arial"/>
              </a:rPr>
              <a:t>exemplo: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“Por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que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você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acha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que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os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manuais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do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usuário </a:t>
            </a:r>
            <a:r>
              <a:rPr sz="2000" b="1" dirty="0">
                <a:latin typeface="Arial"/>
                <a:cs typeface="Arial"/>
              </a:rPr>
              <a:t>do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sistema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financeiro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não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funcionam?”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0"/>
              </a:spcBef>
              <a:buClr>
                <a:srgbClr val="333399"/>
              </a:buClr>
              <a:buFont typeface="Meiryo UI"/>
              <a:buChar char="▪"/>
            </a:pPr>
            <a:endParaRPr sz="2000">
              <a:latin typeface="Arial"/>
              <a:cs typeface="Arial"/>
            </a:endParaRPr>
          </a:p>
          <a:p>
            <a:pPr marL="180975" indent="-177800">
              <a:lnSpc>
                <a:spcPct val="100000"/>
              </a:lnSpc>
              <a:buClr>
                <a:srgbClr val="333399"/>
              </a:buClr>
              <a:buSzPct val="65000"/>
              <a:buFont typeface="Meiryo UI"/>
              <a:buChar char="▪"/>
              <a:tabLst>
                <a:tab pos="180975" algn="l"/>
              </a:tabLst>
            </a:pPr>
            <a:r>
              <a:rPr sz="2000" b="1" spc="-10" dirty="0">
                <a:latin typeface="Arial"/>
                <a:cs typeface="Arial"/>
              </a:rPr>
              <a:t>Fechadas</a:t>
            </a:r>
            <a:endParaRPr sz="2000">
              <a:latin typeface="Arial"/>
              <a:cs typeface="Arial"/>
            </a:endParaRPr>
          </a:p>
          <a:p>
            <a:pPr marL="1025525" marR="5080" lvl="1" indent="-197485">
              <a:lnSpc>
                <a:spcPct val="109400"/>
              </a:lnSpc>
              <a:buClr>
                <a:srgbClr val="333399"/>
              </a:buClr>
              <a:buFont typeface="Meiryo UI"/>
              <a:buChar char="▪"/>
              <a:tabLst>
                <a:tab pos="1025525" algn="l"/>
                <a:tab pos="1094740" algn="l"/>
              </a:tabLst>
            </a:pPr>
            <a:r>
              <a:rPr sz="2000" b="1" dirty="0">
                <a:latin typeface="Arial"/>
                <a:cs typeface="Arial"/>
              </a:rPr>
              <a:t>	Utilizadas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quando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é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possível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listar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as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possíveis </a:t>
            </a:r>
            <a:r>
              <a:rPr sz="2000" b="1" dirty="0">
                <a:latin typeface="Arial"/>
                <a:cs typeface="Arial"/>
              </a:rPr>
              <a:t>alternativas.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Por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exemplo: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“Os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dados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sobre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vendas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são </a:t>
            </a:r>
            <a:r>
              <a:rPr sz="2000" b="1" dirty="0">
                <a:latin typeface="Arial"/>
                <a:cs typeface="Arial"/>
              </a:rPr>
              <a:t>entregue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com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que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freqüência?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Diariamente,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semanalmente, </a:t>
            </a:r>
            <a:r>
              <a:rPr sz="2000" b="1" dirty="0">
                <a:latin typeface="Arial"/>
                <a:cs typeface="Arial"/>
              </a:rPr>
              <a:t>quinzenalmente,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mensalmente,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trimestralmente”.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1325" rIns="0" bIns="0" rtlCol="0">
            <a:spAutoFit/>
          </a:bodyPr>
          <a:lstStyle/>
          <a:p>
            <a:pPr marL="271526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Questionários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4212" y="1252791"/>
            <a:ext cx="7545070" cy="484505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2200" b="1" spc="-10" dirty="0">
                <a:latin typeface="Arial"/>
                <a:cs typeface="Arial"/>
              </a:rPr>
              <a:t>Elaboração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do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questionário</a:t>
            </a:r>
            <a:endParaRPr sz="2200">
              <a:latin typeface="Arial"/>
              <a:cs typeface="Arial"/>
            </a:endParaRPr>
          </a:p>
          <a:p>
            <a:pPr marL="545465" indent="-292100">
              <a:lnSpc>
                <a:spcPct val="100000"/>
              </a:lnSpc>
              <a:spcBef>
                <a:spcPts val="810"/>
              </a:spcBef>
              <a:buClr>
                <a:srgbClr val="333399"/>
              </a:buClr>
              <a:buFont typeface="Meiryo UI"/>
              <a:buChar char="▪"/>
              <a:tabLst>
                <a:tab pos="545465" algn="l"/>
              </a:tabLst>
            </a:pPr>
            <a:r>
              <a:rPr sz="2200" b="1" dirty="0">
                <a:latin typeface="Arial"/>
                <a:cs typeface="Arial"/>
              </a:rPr>
              <a:t>Questões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mais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importantes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devem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vir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primeiro.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15"/>
              </a:spcBef>
              <a:buClr>
                <a:srgbClr val="333399"/>
              </a:buClr>
              <a:buFont typeface="Meiryo UI"/>
              <a:buChar char="▪"/>
            </a:pPr>
            <a:endParaRPr sz="2200">
              <a:latin typeface="Arial"/>
              <a:cs typeface="Arial"/>
            </a:endParaRPr>
          </a:p>
          <a:p>
            <a:pPr marL="469900" marR="99695" indent="-216535">
              <a:lnSpc>
                <a:spcPct val="130700"/>
              </a:lnSpc>
              <a:spcBef>
                <a:spcPts val="5"/>
              </a:spcBef>
              <a:buClr>
                <a:srgbClr val="333399"/>
              </a:buClr>
              <a:buFont typeface="Meiryo UI"/>
              <a:buChar char="▪"/>
              <a:tabLst>
                <a:tab pos="469900" algn="l"/>
                <a:tab pos="545465" algn="l"/>
              </a:tabLst>
            </a:pPr>
            <a:r>
              <a:rPr sz="2200" b="1" dirty="0">
                <a:latin typeface="Arial"/>
                <a:cs typeface="Arial"/>
              </a:rPr>
              <a:t>	Questões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com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conteúdo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semelhante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relacionadas </a:t>
            </a:r>
            <a:r>
              <a:rPr sz="2200" b="1" dirty="0">
                <a:latin typeface="Arial"/>
                <a:cs typeface="Arial"/>
              </a:rPr>
              <a:t>devem</a:t>
            </a:r>
            <a:r>
              <a:rPr sz="2200" b="1" spc="-10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estar</a:t>
            </a:r>
            <a:r>
              <a:rPr sz="2200" b="1" spc="-10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próximas</a:t>
            </a:r>
            <a:r>
              <a:rPr sz="2200" b="1" spc="-105" dirty="0">
                <a:latin typeface="Arial"/>
                <a:cs typeface="Arial"/>
              </a:rPr>
              <a:t> </a:t>
            </a:r>
            <a:r>
              <a:rPr sz="2200" b="1" spc="-5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15"/>
              </a:spcBef>
              <a:buClr>
                <a:srgbClr val="333399"/>
              </a:buClr>
              <a:buFont typeface="Meiryo UI"/>
              <a:buChar char="▪"/>
            </a:pPr>
            <a:endParaRPr sz="2200">
              <a:latin typeface="Arial"/>
              <a:cs typeface="Arial"/>
            </a:endParaRPr>
          </a:p>
          <a:p>
            <a:pPr marL="469900" marR="5080" indent="-216535">
              <a:lnSpc>
                <a:spcPct val="130700"/>
              </a:lnSpc>
              <a:spcBef>
                <a:spcPts val="5"/>
              </a:spcBef>
              <a:buClr>
                <a:srgbClr val="333399"/>
              </a:buClr>
              <a:buFont typeface="Meiryo UI"/>
              <a:buChar char="▪"/>
              <a:tabLst>
                <a:tab pos="469900" algn="l"/>
                <a:tab pos="545465" algn="l"/>
              </a:tabLst>
            </a:pPr>
            <a:r>
              <a:rPr sz="2200" b="1" dirty="0">
                <a:latin typeface="Arial"/>
                <a:cs typeface="Arial"/>
              </a:rPr>
              <a:t>	Questões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que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podem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gerar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controvérsias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devem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ser </a:t>
            </a:r>
            <a:r>
              <a:rPr sz="2200" b="1" dirty="0">
                <a:latin typeface="Arial"/>
                <a:cs typeface="Arial"/>
              </a:rPr>
              <a:t>deixadas</a:t>
            </a:r>
            <a:r>
              <a:rPr sz="2200" b="1" spc="-10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para</a:t>
            </a:r>
            <a:r>
              <a:rPr sz="2200" b="1" spc="-10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depois.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15"/>
              </a:spcBef>
              <a:buClr>
                <a:srgbClr val="333399"/>
              </a:buClr>
              <a:buFont typeface="Meiryo UI"/>
              <a:buChar char="▪"/>
            </a:pPr>
            <a:endParaRPr sz="2200">
              <a:latin typeface="Arial"/>
              <a:cs typeface="Arial"/>
            </a:endParaRPr>
          </a:p>
          <a:p>
            <a:pPr marL="469900" marR="561975" indent="-216535">
              <a:lnSpc>
                <a:spcPct val="130700"/>
              </a:lnSpc>
              <a:spcBef>
                <a:spcPts val="5"/>
              </a:spcBef>
              <a:buClr>
                <a:srgbClr val="333399"/>
              </a:buClr>
              <a:buFont typeface="Meiryo UI"/>
              <a:buChar char="▪"/>
              <a:tabLst>
                <a:tab pos="469900" algn="l"/>
                <a:tab pos="545465" algn="l"/>
              </a:tabLst>
            </a:pPr>
            <a:r>
              <a:rPr sz="2200" b="1" dirty="0">
                <a:latin typeface="Arial"/>
                <a:cs typeface="Arial"/>
              </a:rPr>
              <a:t>	Modelo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de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questionário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do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RUP</a:t>
            </a:r>
            <a:r>
              <a:rPr sz="2200" b="1" spc="-9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(Solicitação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dos </a:t>
            </a:r>
            <a:r>
              <a:rPr sz="2200" b="1" spc="-10" dirty="0">
                <a:latin typeface="Arial"/>
                <a:cs typeface="Arial"/>
              </a:rPr>
              <a:t>Principais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Envolvidos).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1325" rIns="0" bIns="0" rtlCol="0">
            <a:spAutoFit/>
          </a:bodyPr>
          <a:lstStyle/>
          <a:p>
            <a:pPr marL="2694940">
              <a:lnSpc>
                <a:spcPct val="100000"/>
              </a:lnSpc>
              <a:spcBef>
                <a:spcPts val="100"/>
              </a:spcBef>
            </a:pPr>
            <a:r>
              <a:rPr i="1" spc="-10" dirty="0">
                <a:latin typeface="Times New Roman"/>
                <a:cs typeface="Times New Roman"/>
              </a:rPr>
              <a:t>Brainstorming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5320" y="1317561"/>
            <a:ext cx="7971790" cy="476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4150">
              <a:lnSpc>
                <a:spcPct val="100000"/>
              </a:lnSpc>
              <a:spcBef>
                <a:spcPts val="100"/>
              </a:spcBef>
              <a:buClr>
                <a:srgbClr val="333399"/>
              </a:buClr>
              <a:buSzPct val="61363"/>
              <a:buFont typeface="Meiryo UI"/>
              <a:buChar char="▪"/>
              <a:tabLst>
                <a:tab pos="187325" algn="l"/>
              </a:tabLst>
            </a:pPr>
            <a:r>
              <a:rPr sz="2200" b="1" dirty="0">
                <a:latin typeface="Arial"/>
                <a:cs typeface="Arial"/>
              </a:rPr>
              <a:t>Técnica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básica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para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geração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de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idéias.</a:t>
            </a:r>
            <a:endParaRPr sz="2200">
              <a:latin typeface="Arial"/>
              <a:cs typeface="Arial"/>
            </a:endParaRPr>
          </a:p>
          <a:p>
            <a:pPr marL="111125" marR="464184" indent="-108585">
              <a:lnSpc>
                <a:spcPct val="110800"/>
              </a:lnSpc>
              <a:spcBef>
                <a:spcPts val="1350"/>
              </a:spcBef>
              <a:buClr>
                <a:srgbClr val="333399"/>
              </a:buClr>
              <a:buSzPct val="61363"/>
              <a:buFont typeface="Meiryo UI"/>
              <a:buChar char="▪"/>
              <a:tabLst>
                <a:tab pos="111125" algn="l"/>
                <a:tab pos="186690" algn="l"/>
              </a:tabLst>
            </a:pPr>
            <a:r>
              <a:rPr sz="2200" b="1" dirty="0">
                <a:latin typeface="Arial"/>
                <a:cs typeface="Arial"/>
              </a:rPr>
              <a:t>	Uma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ou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várias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reuniões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que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permitam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que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as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pessoas </a:t>
            </a:r>
            <a:r>
              <a:rPr sz="2200" b="1" dirty="0">
                <a:latin typeface="Arial"/>
                <a:cs typeface="Arial"/>
              </a:rPr>
              <a:t>sugiram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explorem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idéias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sem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que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sejam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criticadas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ou </a:t>
            </a:r>
            <a:r>
              <a:rPr sz="2200" b="1" spc="-10" dirty="0">
                <a:latin typeface="Arial"/>
                <a:cs typeface="Arial"/>
              </a:rPr>
              <a:t>julgadas.</a:t>
            </a:r>
            <a:endParaRPr sz="2200">
              <a:latin typeface="Arial"/>
              <a:cs typeface="Arial"/>
            </a:endParaRPr>
          </a:p>
          <a:p>
            <a:pPr marL="111125" marR="359410" indent="-108585">
              <a:lnSpc>
                <a:spcPct val="110800"/>
              </a:lnSpc>
              <a:spcBef>
                <a:spcPts val="1350"/>
              </a:spcBef>
              <a:buClr>
                <a:srgbClr val="333399"/>
              </a:buClr>
              <a:buSzPct val="61363"/>
              <a:buFont typeface="Meiryo UI"/>
              <a:buChar char="▪"/>
              <a:tabLst>
                <a:tab pos="111125" algn="l"/>
                <a:tab pos="186690" algn="l"/>
              </a:tabLst>
            </a:pPr>
            <a:r>
              <a:rPr sz="2200" b="1" dirty="0">
                <a:latin typeface="Arial"/>
                <a:cs typeface="Arial"/>
              </a:rPr>
              <a:t>	Existe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um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líder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responsável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por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conduzir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reunião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sem </a:t>
            </a:r>
            <a:r>
              <a:rPr sz="2200" b="1" spc="-20" dirty="0">
                <a:latin typeface="Arial"/>
                <a:cs typeface="Arial"/>
              </a:rPr>
              <a:t>restringi-</a:t>
            </a:r>
            <a:r>
              <a:rPr sz="2200" b="1" spc="-25" dirty="0">
                <a:latin typeface="Arial"/>
                <a:cs typeface="Arial"/>
              </a:rPr>
              <a:t>la.</a:t>
            </a:r>
            <a:endParaRPr sz="2200">
              <a:latin typeface="Arial"/>
              <a:cs typeface="Arial"/>
            </a:endParaRPr>
          </a:p>
          <a:p>
            <a:pPr marL="111125" marR="5080" indent="-108585">
              <a:lnSpc>
                <a:spcPct val="110800"/>
              </a:lnSpc>
              <a:spcBef>
                <a:spcPts val="1350"/>
              </a:spcBef>
              <a:buClr>
                <a:srgbClr val="333399"/>
              </a:buClr>
              <a:buSzPct val="61363"/>
              <a:buFont typeface="Meiryo UI"/>
              <a:buChar char="▪"/>
              <a:tabLst>
                <a:tab pos="111125" algn="l"/>
                <a:tab pos="186690" algn="l"/>
              </a:tabLst>
            </a:pPr>
            <a:r>
              <a:rPr sz="2200" b="1" spc="-10" dirty="0">
                <a:latin typeface="Arial"/>
                <a:cs typeface="Arial"/>
              </a:rPr>
              <a:t>	Especialmente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útil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no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começo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do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processo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de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extração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de </a:t>
            </a:r>
            <a:r>
              <a:rPr sz="2200" b="1" spc="-10" dirty="0">
                <a:latin typeface="Arial"/>
                <a:cs typeface="Arial"/>
              </a:rPr>
              <a:t>requisitos.</a:t>
            </a:r>
            <a:endParaRPr sz="2200">
              <a:latin typeface="Arial"/>
              <a:cs typeface="Arial"/>
            </a:endParaRPr>
          </a:p>
          <a:p>
            <a:pPr marL="111125" marR="108585" indent="-108585" algn="just">
              <a:lnSpc>
                <a:spcPct val="110800"/>
              </a:lnSpc>
              <a:spcBef>
                <a:spcPts val="1350"/>
              </a:spcBef>
              <a:buClr>
                <a:srgbClr val="333399"/>
              </a:buClr>
              <a:buSzPct val="61363"/>
              <a:buFont typeface="Meiryo UI"/>
              <a:buChar char="▪"/>
              <a:tabLst>
                <a:tab pos="111125" algn="l"/>
                <a:tab pos="186690" algn="l"/>
              </a:tabLst>
            </a:pPr>
            <a:r>
              <a:rPr sz="2200" b="1" spc="-10" dirty="0">
                <a:latin typeface="Arial"/>
                <a:cs typeface="Arial"/>
              </a:rPr>
              <a:t>	Desvantagem: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Por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ser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uma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técnica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não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muito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estruturada </a:t>
            </a:r>
            <a:r>
              <a:rPr sz="2200" b="1" dirty="0">
                <a:latin typeface="Arial"/>
                <a:cs typeface="Arial"/>
              </a:rPr>
              <a:t>pode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não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produzir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mesma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qualidade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ou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nível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de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detalhe </a:t>
            </a:r>
            <a:r>
              <a:rPr sz="2200" b="1" dirty="0">
                <a:latin typeface="Arial"/>
                <a:cs typeface="Arial"/>
              </a:rPr>
              <a:t>de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outras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técnicas.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1325" rIns="0" bIns="0" rtlCol="0">
            <a:spAutoFit/>
          </a:bodyPr>
          <a:lstStyle/>
          <a:p>
            <a:pPr marL="2694940">
              <a:lnSpc>
                <a:spcPct val="100000"/>
              </a:lnSpc>
              <a:spcBef>
                <a:spcPts val="100"/>
              </a:spcBef>
            </a:pPr>
            <a:r>
              <a:rPr i="1" spc="-10" dirty="0">
                <a:latin typeface="Times New Roman"/>
                <a:cs typeface="Times New Roman"/>
              </a:rPr>
              <a:t>Brainstorming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4399" y="1355661"/>
            <a:ext cx="8013700" cy="4961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00"/>
              </a:spcBef>
            </a:pPr>
            <a:r>
              <a:rPr sz="2200" b="1" spc="-10" dirty="0">
                <a:latin typeface="Arial"/>
                <a:cs typeface="Arial"/>
              </a:rPr>
              <a:t>Basicamente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é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dividida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em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duas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etapas: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2200">
              <a:latin typeface="Arial"/>
              <a:cs typeface="Arial"/>
            </a:endParaRPr>
          </a:p>
          <a:p>
            <a:pPr marL="539115" marR="5080" indent="-527050">
              <a:lnSpc>
                <a:spcPct val="110800"/>
              </a:lnSpc>
              <a:buClr>
                <a:srgbClr val="333399"/>
              </a:buClr>
              <a:buFont typeface="Times New Roman"/>
              <a:buAutoNum type="arabicPeriod"/>
              <a:tabLst>
                <a:tab pos="539115" algn="l"/>
              </a:tabLst>
            </a:pPr>
            <a:r>
              <a:rPr sz="2200" b="1" dirty="0">
                <a:latin typeface="Arial"/>
                <a:cs typeface="Arial"/>
              </a:rPr>
              <a:t>Geração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das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ideias: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são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as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reuniões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que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tem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spc="-20" dirty="0">
                <a:latin typeface="Arial"/>
                <a:cs typeface="Arial"/>
              </a:rPr>
              <a:t>como </a:t>
            </a:r>
            <a:r>
              <a:rPr sz="2200" b="1" dirty="0">
                <a:latin typeface="Arial"/>
                <a:cs typeface="Arial"/>
              </a:rPr>
              <a:t>objetivo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fornecer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ideias,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sem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discussões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sobre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o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mérito </a:t>
            </a:r>
            <a:r>
              <a:rPr sz="2200" b="1" dirty="0">
                <a:latin typeface="Arial"/>
                <a:cs typeface="Arial"/>
              </a:rPr>
              <a:t>delas.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Existem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4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regras:</a:t>
            </a:r>
            <a:endParaRPr sz="2200">
              <a:latin typeface="Arial"/>
              <a:cs typeface="Arial"/>
            </a:endParaRPr>
          </a:p>
          <a:p>
            <a:pPr marL="996315" lvl="1" indent="-419734">
              <a:lnSpc>
                <a:spcPct val="100000"/>
              </a:lnSpc>
              <a:spcBef>
                <a:spcPts val="290"/>
              </a:spcBef>
              <a:buClr>
                <a:srgbClr val="333399"/>
              </a:buClr>
              <a:buFont typeface="Meiryo UI"/>
              <a:buChar char="▪"/>
              <a:tabLst>
                <a:tab pos="996315" algn="l"/>
              </a:tabLst>
            </a:pPr>
            <a:r>
              <a:rPr sz="2000" b="1" dirty="0">
                <a:latin typeface="Arial"/>
                <a:cs typeface="Arial"/>
              </a:rPr>
              <a:t>É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proibido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criticar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ideias.</a:t>
            </a:r>
            <a:endParaRPr sz="2000">
              <a:latin typeface="Arial"/>
              <a:cs typeface="Arial"/>
            </a:endParaRPr>
          </a:p>
          <a:p>
            <a:pPr marL="996315" lvl="1" indent="-419734">
              <a:lnSpc>
                <a:spcPct val="100000"/>
              </a:lnSpc>
              <a:spcBef>
                <a:spcPts val="225"/>
              </a:spcBef>
              <a:buClr>
                <a:srgbClr val="333399"/>
              </a:buClr>
              <a:buFont typeface="Meiryo UI"/>
              <a:buChar char="▪"/>
              <a:tabLst>
                <a:tab pos="996315" algn="l"/>
              </a:tabLst>
            </a:pPr>
            <a:r>
              <a:rPr sz="2000" b="1" dirty="0">
                <a:latin typeface="Arial"/>
                <a:cs typeface="Arial"/>
              </a:rPr>
              <a:t>Ideias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não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convencionais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ou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estranhas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são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encorajadas.</a:t>
            </a:r>
            <a:endParaRPr sz="2000">
              <a:latin typeface="Arial"/>
              <a:cs typeface="Arial"/>
            </a:endParaRPr>
          </a:p>
          <a:p>
            <a:pPr marL="996315" lvl="1" indent="-419734">
              <a:lnSpc>
                <a:spcPct val="100000"/>
              </a:lnSpc>
              <a:spcBef>
                <a:spcPts val="225"/>
              </a:spcBef>
              <a:buClr>
                <a:srgbClr val="333399"/>
              </a:buClr>
              <a:buFont typeface="Meiryo UI"/>
              <a:buChar char="▪"/>
              <a:tabLst>
                <a:tab pos="996315" algn="l"/>
              </a:tabLst>
            </a:pPr>
            <a:r>
              <a:rPr sz="2000" b="1" dirty="0">
                <a:latin typeface="Arial"/>
                <a:cs typeface="Arial"/>
              </a:rPr>
              <a:t>Número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ideias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geradas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devem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ser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bem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grandes.</a:t>
            </a:r>
            <a:endParaRPr sz="2000">
              <a:latin typeface="Arial"/>
              <a:cs typeface="Arial"/>
            </a:endParaRPr>
          </a:p>
          <a:p>
            <a:pPr marL="996315" marR="545465" lvl="1" indent="-420370">
              <a:lnSpc>
                <a:spcPct val="109400"/>
              </a:lnSpc>
              <a:buClr>
                <a:srgbClr val="333399"/>
              </a:buClr>
              <a:buFont typeface="Meiryo UI"/>
              <a:buChar char="▪"/>
              <a:tabLst>
                <a:tab pos="996315" algn="l"/>
              </a:tabLst>
            </a:pPr>
            <a:r>
              <a:rPr sz="2000" b="1" dirty="0">
                <a:latin typeface="Arial"/>
                <a:cs typeface="Arial"/>
              </a:rPr>
              <a:t>Os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participantes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devem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ser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encorajados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enriquecer </a:t>
            </a:r>
            <a:r>
              <a:rPr sz="2000" b="1" dirty="0">
                <a:latin typeface="Arial"/>
                <a:cs typeface="Arial"/>
              </a:rPr>
              <a:t>idéias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dos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outros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participantes.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4"/>
              </a:spcBef>
              <a:buClr>
                <a:srgbClr val="333399"/>
              </a:buClr>
              <a:buFont typeface="Meiryo UI"/>
              <a:buChar char="▪"/>
            </a:pPr>
            <a:endParaRPr sz="2000">
              <a:latin typeface="Arial"/>
              <a:cs typeface="Arial"/>
            </a:endParaRPr>
          </a:p>
          <a:p>
            <a:pPr marL="539115" marR="1115060" indent="-527050">
              <a:lnSpc>
                <a:spcPct val="110800"/>
              </a:lnSpc>
              <a:spcBef>
                <a:spcPts val="5"/>
              </a:spcBef>
              <a:buClr>
                <a:srgbClr val="333399"/>
              </a:buClr>
              <a:buFont typeface="Times New Roman"/>
              <a:buAutoNum type="arabicPeriod"/>
              <a:tabLst>
                <a:tab pos="539115" algn="l"/>
              </a:tabLst>
            </a:pPr>
            <a:r>
              <a:rPr sz="2200" b="1" spc="-10" dirty="0">
                <a:latin typeface="Arial"/>
                <a:cs typeface="Arial"/>
              </a:rPr>
              <a:t>Consolidação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das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ideias:</a:t>
            </a:r>
            <a:r>
              <a:rPr sz="2200" b="1" spc="-13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As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ideias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geradas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são </a:t>
            </a:r>
            <a:r>
              <a:rPr sz="2200" b="1" spc="-10" dirty="0">
                <a:latin typeface="Arial"/>
                <a:cs typeface="Arial"/>
              </a:rPr>
              <a:t>discutidas,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revisadas,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organizadas,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avaliadas, consolidadas,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descartadas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priorizadas.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81325" marR="5080" indent="-2302510">
              <a:lnSpc>
                <a:spcPct val="100400"/>
              </a:lnSpc>
              <a:spcBef>
                <a:spcPts val="85"/>
              </a:spcBef>
            </a:pPr>
            <a:r>
              <a:rPr dirty="0"/>
              <a:t>Tipos</a:t>
            </a:r>
            <a:r>
              <a:rPr spc="-60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dirty="0"/>
              <a:t>Modelagem</a:t>
            </a:r>
            <a:r>
              <a:rPr spc="-40" dirty="0"/>
              <a:t> </a:t>
            </a:r>
            <a:r>
              <a:rPr dirty="0"/>
              <a:t>e</a:t>
            </a:r>
            <a:r>
              <a:rPr spc="-45" dirty="0"/>
              <a:t> </a:t>
            </a:r>
            <a:r>
              <a:rPr spc="-10" dirty="0"/>
              <a:t>Documentação</a:t>
            </a:r>
            <a:r>
              <a:rPr spc="-40" dirty="0"/>
              <a:t> </a:t>
            </a:r>
            <a:r>
              <a:rPr spc="-25" dirty="0"/>
              <a:t>de </a:t>
            </a:r>
            <a:r>
              <a:rPr spc="-10" dirty="0"/>
              <a:t>Requisitos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7904" y="1221168"/>
            <a:ext cx="7703184" cy="50622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6720" marR="32384" indent="-414655" algn="just">
              <a:lnSpc>
                <a:spcPct val="100699"/>
              </a:lnSpc>
              <a:spcBef>
                <a:spcPts val="85"/>
              </a:spcBef>
              <a:buClr>
                <a:srgbClr val="3333CC"/>
              </a:buClr>
              <a:buFont typeface="Segoe UI Symbol"/>
              <a:buChar char="❑"/>
              <a:tabLst>
                <a:tab pos="430530" algn="l"/>
              </a:tabLst>
            </a:pPr>
            <a:r>
              <a:rPr sz="1800" dirty="0">
                <a:latin typeface="Arial"/>
                <a:cs typeface="Arial"/>
              </a:rPr>
              <a:t>Todos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os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requisitos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um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sistema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devem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capturados,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modelados 	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documentados.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30"/>
              </a:spcBef>
              <a:buClr>
                <a:srgbClr val="3333CC"/>
              </a:buClr>
              <a:buFont typeface="Segoe UI Symbol"/>
              <a:buChar char="❑"/>
            </a:pPr>
            <a:endParaRPr sz="1800">
              <a:latin typeface="Arial"/>
              <a:cs typeface="Arial"/>
            </a:endParaRPr>
          </a:p>
          <a:p>
            <a:pPr marL="426720" marR="6350" indent="-414655" algn="just">
              <a:lnSpc>
                <a:spcPct val="101000"/>
              </a:lnSpc>
              <a:buClr>
                <a:srgbClr val="3333CC"/>
              </a:buClr>
              <a:buFont typeface="Segoe UI Symbol"/>
              <a:buChar char="❑"/>
              <a:tabLst>
                <a:tab pos="430530" algn="l"/>
              </a:tabLst>
            </a:pPr>
            <a:r>
              <a:rPr sz="1800" dirty="0">
                <a:latin typeface="Arial"/>
                <a:cs typeface="Arial"/>
              </a:rPr>
              <a:t>Podemos</a:t>
            </a:r>
            <a:r>
              <a:rPr sz="1800" spc="4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modelar</a:t>
            </a:r>
            <a:r>
              <a:rPr sz="1800" spc="4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4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documentar</a:t>
            </a:r>
            <a:r>
              <a:rPr sz="1800" spc="4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os</a:t>
            </a:r>
            <a:r>
              <a:rPr sz="1800" spc="4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requisitos</a:t>
            </a:r>
            <a:r>
              <a:rPr sz="1800" spc="4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</a:t>
            </a:r>
            <a:r>
              <a:rPr sz="1800" spc="4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diversas</a:t>
            </a:r>
            <a:r>
              <a:rPr sz="1800" spc="4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formas. 	</a:t>
            </a:r>
            <a:r>
              <a:rPr sz="1800" dirty="0">
                <a:latin typeface="Arial"/>
                <a:cs typeface="Arial"/>
              </a:rPr>
              <a:t>Exemplo:</a:t>
            </a:r>
            <a:r>
              <a:rPr sz="1800" spc="2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Casos</a:t>
            </a:r>
            <a:r>
              <a:rPr sz="1800" spc="2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2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Uso,</a:t>
            </a:r>
            <a:r>
              <a:rPr sz="1800" spc="2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diagramas</a:t>
            </a:r>
            <a:r>
              <a:rPr sz="1800" spc="2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DFD,</a:t>
            </a:r>
            <a:r>
              <a:rPr sz="1800" spc="2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diagrama</a:t>
            </a:r>
            <a:r>
              <a:rPr sz="1800" spc="2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SADT,</a:t>
            </a:r>
            <a:r>
              <a:rPr sz="1800" spc="2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Rede</a:t>
            </a:r>
            <a:r>
              <a:rPr sz="1800" spc="24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de 	</a:t>
            </a:r>
            <a:r>
              <a:rPr sz="1800" dirty="0">
                <a:latin typeface="Arial"/>
                <a:cs typeface="Arial"/>
              </a:rPr>
              <a:t>Petri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25"/>
              </a:spcBef>
              <a:buClr>
                <a:srgbClr val="3333CC"/>
              </a:buClr>
              <a:buFont typeface="Segoe UI Symbol"/>
              <a:buChar char="❑"/>
            </a:pPr>
            <a:endParaRPr sz="1800">
              <a:latin typeface="Arial"/>
              <a:cs typeface="Arial"/>
            </a:endParaRPr>
          </a:p>
          <a:p>
            <a:pPr marL="426720" marR="5080" indent="-414655" algn="just">
              <a:lnSpc>
                <a:spcPct val="101400"/>
              </a:lnSpc>
              <a:buClr>
                <a:srgbClr val="3333CC"/>
              </a:buClr>
              <a:buFont typeface="Segoe UI Symbol"/>
              <a:buChar char="❑"/>
              <a:tabLst>
                <a:tab pos="430530" algn="l"/>
              </a:tabLst>
            </a:pPr>
            <a:r>
              <a:rPr sz="1800" dirty="0">
                <a:latin typeface="Arial"/>
                <a:cs typeface="Arial"/>
              </a:rPr>
              <a:t>Nesta</a:t>
            </a:r>
            <a:r>
              <a:rPr sz="1800" spc="2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disciplina</a:t>
            </a:r>
            <a:r>
              <a:rPr sz="1800" spc="2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nos</a:t>
            </a:r>
            <a:r>
              <a:rPr sz="1800" spc="2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estamos</a:t>
            </a:r>
            <a:r>
              <a:rPr sz="1800" spc="2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interessados</a:t>
            </a:r>
            <a:r>
              <a:rPr sz="1800" spc="2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</a:t>
            </a:r>
            <a:r>
              <a:rPr sz="1800" spc="2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modelar</a:t>
            </a:r>
            <a:r>
              <a:rPr sz="1800" spc="2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requisitos</a:t>
            </a:r>
            <a:r>
              <a:rPr sz="1800" spc="2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na 	</a:t>
            </a:r>
            <a:r>
              <a:rPr sz="1800" dirty="0">
                <a:latin typeface="Arial"/>
                <a:cs typeface="Arial"/>
              </a:rPr>
              <a:t>forma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Casos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forma</a:t>
            </a:r>
            <a:r>
              <a:rPr sz="1800" spc="-10" dirty="0">
                <a:latin typeface="Arial"/>
                <a:cs typeface="Arial"/>
              </a:rPr>
              <a:t> declarativa.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35"/>
              </a:spcBef>
              <a:buClr>
                <a:srgbClr val="3333CC"/>
              </a:buClr>
              <a:buFont typeface="Segoe UI Symbol"/>
              <a:buChar char="❑"/>
            </a:pPr>
            <a:endParaRPr sz="1800">
              <a:latin typeface="Arial"/>
              <a:cs typeface="Arial"/>
            </a:endParaRPr>
          </a:p>
          <a:p>
            <a:pPr marL="827405" marR="6350" lvl="1" indent="-358140" algn="just">
              <a:lnSpc>
                <a:spcPct val="101000"/>
              </a:lnSpc>
              <a:buClr>
                <a:srgbClr val="FF0000"/>
              </a:buClr>
              <a:buFont typeface="Segoe UI Symbol"/>
              <a:buChar char="❑"/>
              <a:tabLst>
                <a:tab pos="830580" algn="l"/>
              </a:tabLst>
            </a:pPr>
            <a:r>
              <a:rPr sz="1800" dirty="0">
                <a:latin typeface="Arial"/>
                <a:cs typeface="Arial"/>
              </a:rPr>
              <a:t>Requisitos</a:t>
            </a:r>
            <a:r>
              <a:rPr sz="1800" spc="65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na</a:t>
            </a:r>
            <a:r>
              <a:rPr sz="1800" spc="65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forma</a:t>
            </a:r>
            <a:r>
              <a:rPr sz="1800" spc="70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65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Casos</a:t>
            </a:r>
            <a:r>
              <a:rPr sz="1800" spc="65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70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Uso</a:t>
            </a:r>
            <a:r>
              <a:rPr sz="1800" spc="65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são</a:t>
            </a:r>
            <a:r>
              <a:rPr sz="1800" spc="70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utilizados</a:t>
            </a:r>
            <a:r>
              <a:rPr sz="1800" spc="65" dirty="0">
                <a:latin typeface="Arial"/>
                <a:cs typeface="Arial"/>
              </a:rPr>
              <a:t>  </a:t>
            </a:r>
            <a:r>
              <a:rPr sz="1800" spc="-10" dirty="0">
                <a:latin typeface="Arial"/>
                <a:cs typeface="Arial"/>
              </a:rPr>
              <a:t>quando 	</a:t>
            </a:r>
            <a:r>
              <a:rPr sz="1800" dirty="0">
                <a:latin typeface="Arial"/>
                <a:cs typeface="Arial"/>
              </a:rPr>
              <a:t>existem</a:t>
            </a:r>
            <a:r>
              <a:rPr sz="1800" spc="310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iteração</a:t>
            </a:r>
            <a:r>
              <a:rPr sz="1800" spc="310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(dialogo)</a:t>
            </a:r>
            <a:r>
              <a:rPr sz="1800" spc="315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entre</a:t>
            </a:r>
            <a:r>
              <a:rPr sz="1800" spc="310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atores</a:t>
            </a:r>
            <a:r>
              <a:rPr sz="1800" spc="310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315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310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sistema.</a:t>
            </a:r>
            <a:r>
              <a:rPr sz="1800" spc="310" dirty="0">
                <a:latin typeface="Arial"/>
                <a:cs typeface="Arial"/>
              </a:rPr>
              <a:t>  </a:t>
            </a:r>
            <a:r>
              <a:rPr sz="1800" spc="-20" dirty="0">
                <a:latin typeface="Arial"/>
                <a:cs typeface="Arial"/>
              </a:rPr>
              <a:t>Eles 	</a:t>
            </a:r>
            <a:r>
              <a:rPr sz="1800" dirty="0">
                <a:latin typeface="Arial"/>
                <a:cs typeface="Arial"/>
              </a:rPr>
              <a:t>descrevem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objetivo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interagir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 sistema.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835"/>
              </a:spcBef>
              <a:buClr>
                <a:srgbClr val="FF0000"/>
              </a:buClr>
              <a:buFont typeface="Segoe UI Symbol"/>
              <a:buChar char="❑"/>
            </a:pPr>
            <a:endParaRPr sz="1800">
              <a:latin typeface="Arial"/>
              <a:cs typeface="Arial"/>
            </a:endParaRPr>
          </a:p>
          <a:p>
            <a:pPr marL="827405" marR="6350" lvl="1" indent="-358140" algn="just">
              <a:lnSpc>
                <a:spcPct val="101000"/>
              </a:lnSpc>
              <a:buClr>
                <a:srgbClr val="FF0000"/>
              </a:buClr>
              <a:buFont typeface="Segoe UI Symbol"/>
              <a:buChar char="❑"/>
              <a:tabLst>
                <a:tab pos="830580" algn="l"/>
              </a:tabLst>
            </a:pPr>
            <a:r>
              <a:rPr sz="1800" dirty="0">
                <a:latin typeface="Arial"/>
                <a:cs typeface="Arial"/>
              </a:rPr>
              <a:t>Requisitos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forma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declarativa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são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utilizados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quando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é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necessário 	</a:t>
            </a:r>
            <a:r>
              <a:rPr sz="1800" dirty="0">
                <a:latin typeface="Arial"/>
                <a:cs typeface="Arial"/>
              </a:rPr>
              <a:t>descrever</a:t>
            </a:r>
            <a:r>
              <a:rPr sz="1800" spc="2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25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que</a:t>
            </a:r>
            <a:r>
              <a:rPr sz="1800" spc="25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25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sistema</a:t>
            </a:r>
            <a:r>
              <a:rPr sz="1800" spc="25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deve</a:t>
            </a:r>
            <a:r>
              <a:rPr sz="1800" spc="2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fazer</a:t>
            </a:r>
            <a:r>
              <a:rPr sz="1800" spc="25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</a:t>
            </a:r>
            <a:r>
              <a:rPr sz="1800" spc="25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situações</a:t>
            </a:r>
            <a:r>
              <a:rPr sz="1800" spc="25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</a:t>
            </a:r>
            <a:r>
              <a:rPr sz="1800" spc="25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que</a:t>
            </a:r>
            <a:r>
              <a:rPr sz="1800" spc="254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não 	</a:t>
            </a:r>
            <a:r>
              <a:rPr sz="1800" dirty="0">
                <a:latin typeface="Arial"/>
                <a:cs typeface="Arial"/>
              </a:rPr>
              <a:t>existem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iteração,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iteração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é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mínima,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sistema.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4405">
              <a:lnSpc>
                <a:spcPct val="100000"/>
              </a:lnSpc>
              <a:spcBef>
                <a:spcPts val="100"/>
              </a:spcBef>
            </a:pPr>
            <a:r>
              <a:rPr dirty="0"/>
              <a:t>JAD</a:t>
            </a:r>
            <a:r>
              <a:rPr spc="-55" dirty="0"/>
              <a:t> </a:t>
            </a:r>
            <a:r>
              <a:rPr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(Joint</a:t>
            </a:r>
            <a:r>
              <a:rPr i="1" spc="-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rgbClr val="000000"/>
                </a:solidFill>
                <a:latin typeface="Times New Roman"/>
                <a:cs typeface="Times New Roman"/>
              </a:rPr>
              <a:t>Application</a:t>
            </a:r>
            <a:r>
              <a:rPr i="1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rgbClr val="000000"/>
                </a:solidFill>
                <a:latin typeface="Times New Roman"/>
                <a:cs typeface="Times New Roman"/>
              </a:rPr>
              <a:t>Development</a:t>
            </a:r>
            <a:r>
              <a:rPr i="1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i="1" spc="-50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0275" y="1207451"/>
            <a:ext cx="7967980" cy="511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marR="79375" indent="-457200">
              <a:lnSpc>
                <a:spcPct val="1094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Técnica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para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promover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cooperação,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entendimento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trabalho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em </a:t>
            </a:r>
            <a:r>
              <a:rPr sz="2000" b="1" dirty="0">
                <a:latin typeface="Arial"/>
                <a:cs typeface="Arial"/>
              </a:rPr>
              <a:t>grupo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entre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usuários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desenvolvedores.</a:t>
            </a:r>
            <a:endParaRPr sz="2000">
              <a:latin typeface="Arial"/>
              <a:cs typeface="Arial"/>
            </a:endParaRPr>
          </a:p>
          <a:p>
            <a:pPr marL="69850">
              <a:lnSpc>
                <a:spcPct val="100000"/>
              </a:lnSpc>
              <a:spcBef>
                <a:spcPts val="1275"/>
              </a:spcBef>
            </a:pPr>
            <a:r>
              <a:rPr sz="2000" b="1" dirty="0">
                <a:latin typeface="Arial"/>
                <a:cs typeface="Arial"/>
              </a:rPr>
              <a:t>Quatro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princípios:</a:t>
            </a:r>
            <a:endParaRPr sz="2000">
              <a:latin typeface="Arial"/>
              <a:cs typeface="Arial"/>
            </a:endParaRPr>
          </a:p>
          <a:p>
            <a:pPr marL="527050" marR="223520" indent="-514350">
              <a:lnSpc>
                <a:spcPts val="2400"/>
              </a:lnSpc>
              <a:spcBef>
                <a:spcPts val="110"/>
              </a:spcBef>
              <a:buClr>
                <a:srgbClr val="333399"/>
              </a:buClr>
              <a:buFont typeface="Times New Roman"/>
              <a:buAutoNum type="arabicPeriod"/>
              <a:tabLst>
                <a:tab pos="527050" algn="l"/>
              </a:tabLst>
            </a:pPr>
            <a:r>
              <a:rPr sz="1800" b="1" dirty="0">
                <a:latin typeface="Arial"/>
                <a:cs typeface="Arial"/>
              </a:rPr>
              <a:t>Dinâmica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em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grupo: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utilização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sessões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grupo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(encontros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de </a:t>
            </a:r>
            <a:r>
              <a:rPr sz="1800" b="1" dirty="0">
                <a:latin typeface="Arial"/>
                <a:cs typeface="Arial"/>
              </a:rPr>
              <a:t>usuários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desenvolvedores).</a:t>
            </a:r>
            <a:endParaRPr sz="1800">
              <a:latin typeface="Arial"/>
              <a:cs typeface="Arial"/>
            </a:endParaRPr>
          </a:p>
          <a:p>
            <a:pPr marL="527050" marR="1125220" indent="-514350">
              <a:lnSpc>
                <a:spcPts val="2400"/>
              </a:lnSpc>
              <a:buClr>
                <a:srgbClr val="333399"/>
              </a:buClr>
              <a:buFont typeface="Times New Roman"/>
              <a:buAutoNum type="arabicPeriod"/>
              <a:tabLst>
                <a:tab pos="527050" algn="l"/>
              </a:tabLst>
            </a:pPr>
            <a:r>
              <a:rPr sz="1800" b="1" dirty="0">
                <a:latin typeface="Arial"/>
                <a:cs typeface="Arial"/>
              </a:rPr>
              <a:t>Uso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técnicas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visuais: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utilização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folhas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rascunho, data-</a:t>
            </a:r>
            <a:r>
              <a:rPr sz="1800" b="1" dirty="0">
                <a:latin typeface="Arial"/>
                <a:cs typeface="Arial"/>
              </a:rPr>
              <a:t>show,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vídeos,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  <a:p>
            <a:pPr marL="527050" marR="60960" indent="-514350" algn="just">
              <a:lnSpc>
                <a:spcPts val="2400"/>
              </a:lnSpc>
              <a:buClr>
                <a:srgbClr val="333399"/>
              </a:buClr>
              <a:buFont typeface="Times New Roman"/>
              <a:buAutoNum type="arabicPeriod"/>
              <a:tabLst>
                <a:tab pos="527050" algn="l"/>
              </a:tabLst>
            </a:pPr>
            <a:r>
              <a:rPr sz="1800" b="1" dirty="0">
                <a:latin typeface="Arial"/>
                <a:cs typeface="Arial"/>
              </a:rPr>
              <a:t>Manutenção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do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processo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organizado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racional: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controle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da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sessão </a:t>
            </a:r>
            <a:r>
              <a:rPr sz="1800" b="1" dirty="0">
                <a:latin typeface="Arial"/>
                <a:cs typeface="Arial"/>
              </a:rPr>
              <a:t>através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um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líder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sessão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que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tem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objetivo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final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identificar </a:t>
            </a:r>
            <a:r>
              <a:rPr sz="1800" b="1" dirty="0">
                <a:latin typeface="Arial"/>
                <a:cs typeface="Arial"/>
              </a:rPr>
              <a:t>um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conjunto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preliminar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requisitos.</a:t>
            </a:r>
            <a:endParaRPr sz="1800">
              <a:latin typeface="Arial"/>
              <a:cs typeface="Arial"/>
            </a:endParaRPr>
          </a:p>
          <a:p>
            <a:pPr marL="527050" marR="36195" indent="-514350" algn="just">
              <a:lnSpc>
                <a:spcPts val="2400"/>
              </a:lnSpc>
              <a:buClr>
                <a:srgbClr val="333399"/>
              </a:buClr>
              <a:buFont typeface="Times New Roman"/>
              <a:buAutoNum type="arabicPeriod"/>
              <a:tabLst>
                <a:tab pos="527050" algn="l"/>
              </a:tabLst>
            </a:pPr>
            <a:r>
              <a:rPr sz="1800" b="1" dirty="0">
                <a:latin typeface="Arial"/>
                <a:cs typeface="Arial"/>
              </a:rPr>
              <a:t>Utilização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documentação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padrão: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criação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um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documento</a:t>
            </a:r>
            <a:r>
              <a:rPr sz="1800" b="1" spc="-25" dirty="0">
                <a:latin typeface="Arial"/>
                <a:cs typeface="Arial"/>
              </a:rPr>
              <a:t> com </a:t>
            </a:r>
            <a:r>
              <a:rPr sz="1800" b="1" dirty="0">
                <a:latin typeface="Arial"/>
                <a:cs typeface="Arial"/>
              </a:rPr>
              <a:t>os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requisitos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identificados</a:t>
            </a:r>
            <a:endParaRPr sz="1800">
              <a:latin typeface="Arial"/>
              <a:cs typeface="Arial"/>
            </a:endParaRPr>
          </a:p>
          <a:p>
            <a:pPr marL="527050" marR="5080">
              <a:lnSpc>
                <a:spcPct val="109400"/>
              </a:lnSpc>
              <a:spcBef>
                <a:spcPts val="1000"/>
              </a:spcBef>
            </a:pPr>
            <a:r>
              <a:rPr sz="1600" b="1" spc="-10" dirty="0">
                <a:latin typeface="Arial"/>
                <a:cs typeface="Arial"/>
              </a:rPr>
              <a:t>Geralmente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existem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seis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papéis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(responsabilidades)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divididas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entre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equipe </a:t>
            </a:r>
            <a:r>
              <a:rPr sz="1600" b="1" dirty="0">
                <a:latin typeface="Arial"/>
                <a:cs typeface="Arial"/>
              </a:rPr>
              <a:t>de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desenvolvimento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e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usuários,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que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são: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líder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da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sessão,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engenheiro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de </a:t>
            </a:r>
            <a:r>
              <a:rPr sz="1600" b="1" spc="-10" dirty="0">
                <a:latin typeface="Arial"/>
                <a:cs typeface="Arial"/>
              </a:rPr>
              <a:t>requisitos,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executor,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representantes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dos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usuários,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representantes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de </a:t>
            </a:r>
            <a:r>
              <a:rPr sz="1600" b="1" dirty="0">
                <a:latin typeface="Arial"/>
                <a:cs typeface="Arial"/>
              </a:rPr>
              <a:t>produtos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software,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especialistas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78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Prototipação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8711" y="1320355"/>
            <a:ext cx="7495540" cy="242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5080" indent="-412750">
              <a:lnSpc>
                <a:spcPct val="109400"/>
              </a:lnSpc>
              <a:spcBef>
                <a:spcPts val="100"/>
              </a:spcBef>
              <a:buClr>
                <a:srgbClr val="333399"/>
              </a:buClr>
              <a:buFont typeface="Meiryo UI"/>
              <a:buChar char="▪"/>
              <a:tabLst>
                <a:tab pos="424815" algn="l"/>
              </a:tabLst>
            </a:pPr>
            <a:r>
              <a:rPr sz="2400" b="1" dirty="0">
                <a:latin typeface="Arial"/>
                <a:cs typeface="Arial"/>
              </a:rPr>
              <a:t>Técnica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que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tem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como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objetivo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extrair,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entender, </a:t>
            </a:r>
            <a:r>
              <a:rPr sz="2400" b="1" dirty="0">
                <a:latin typeface="Arial"/>
                <a:cs typeface="Arial"/>
              </a:rPr>
              <a:t>validar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requisitos.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5"/>
              </a:spcBef>
              <a:buClr>
                <a:srgbClr val="333399"/>
              </a:buClr>
              <a:buFont typeface="Meiryo UI"/>
              <a:buChar char="▪"/>
            </a:pPr>
            <a:endParaRPr sz="2400">
              <a:latin typeface="Arial"/>
              <a:cs typeface="Arial"/>
            </a:endParaRPr>
          </a:p>
          <a:p>
            <a:pPr marL="424815" marR="415925" indent="-412750">
              <a:lnSpc>
                <a:spcPct val="109400"/>
              </a:lnSpc>
              <a:buClr>
                <a:srgbClr val="333399"/>
              </a:buClr>
              <a:buFont typeface="Meiryo UI"/>
              <a:buChar char="▪"/>
              <a:tabLst>
                <a:tab pos="424815" algn="l"/>
              </a:tabLst>
            </a:pPr>
            <a:r>
              <a:rPr sz="2400" b="1" dirty="0">
                <a:latin typeface="Arial"/>
                <a:cs typeface="Arial"/>
              </a:rPr>
              <a:t>Conceito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do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processo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desenvolvimento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de </a:t>
            </a:r>
            <a:r>
              <a:rPr sz="2400" b="1" dirty="0">
                <a:latin typeface="Arial"/>
                <a:cs typeface="Arial"/>
              </a:rPr>
              <a:t>software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prototipação,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já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estudado anteriormente.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1799" rIns="0" bIns="0" rtlCol="0">
            <a:spAutoFit/>
          </a:bodyPr>
          <a:lstStyle/>
          <a:p>
            <a:pPr marL="962660">
              <a:lnSpc>
                <a:spcPct val="100000"/>
              </a:lnSpc>
              <a:spcBef>
                <a:spcPts val="100"/>
              </a:spcBef>
            </a:pPr>
            <a:r>
              <a:rPr dirty="0"/>
              <a:t>Observação</a:t>
            </a:r>
            <a:r>
              <a:rPr spc="-25" dirty="0"/>
              <a:t> </a:t>
            </a:r>
            <a:r>
              <a:rPr dirty="0"/>
              <a:t>Geral</a:t>
            </a:r>
            <a:r>
              <a:rPr spc="-2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todas</a:t>
            </a:r>
            <a:r>
              <a:rPr spc="-25" dirty="0"/>
              <a:t> </a:t>
            </a:r>
            <a:r>
              <a:rPr dirty="0"/>
              <a:t>as</a:t>
            </a:r>
            <a:r>
              <a:rPr spc="-25" dirty="0"/>
              <a:t> </a:t>
            </a:r>
            <a:r>
              <a:rPr spc="-10" dirty="0"/>
              <a:t>técnicas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8537" y="1355661"/>
            <a:ext cx="7472045" cy="3789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Arial"/>
                <a:cs typeface="Arial"/>
              </a:rPr>
              <a:t>Na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geração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do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documento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preliminar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dos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requisitos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4500"/>
              </a:lnSpc>
              <a:spcBef>
                <a:spcPts val="260"/>
              </a:spcBef>
            </a:pPr>
            <a:r>
              <a:rPr sz="2200" b="1" dirty="0">
                <a:latin typeface="Arial"/>
                <a:cs typeface="Arial"/>
              </a:rPr>
              <a:t>extraídos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em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qualquer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técnica,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pode-</a:t>
            </a:r>
            <a:r>
              <a:rPr sz="2200" b="1" dirty="0">
                <a:latin typeface="Arial"/>
                <a:cs typeface="Arial"/>
              </a:rPr>
              <a:t>se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utilizar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Modelo </a:t>
            </a:r>
            <a:r>
              <a:rPr sz="2200" b="1" dirty="0">
                <a:latin typeface="Arial"/>
                <a:cs typeface="Arial"/>
              </a:rPr>
              <a:t>de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Caso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de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Uso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para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se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ter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“uma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idéia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geral”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do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escopo </a:t>
            </a:r>
            <a:r>
              <a:rPr sz="2200" b="1" dirty="0">
                <a:latin typeface="Arial"/>
                <a:cs typeface="Arial"/>
              </a:rPr>
              <a:t>do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produto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de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software.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Geralmente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esse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não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é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spc="-60" dirty="0">
                <a:latin typeface="Arial"/>
                <a:cs typeface="Arial"/>
              </a:rPr>
              <a:t>o </a:t>
            </a:r>
            <a:r>
              <a:rPr sz="2200" b="1" dirty="0">
                <a:latin typeface="Arial"/>
                <a:cs typeface="Arial"/>
              </a:rPr>
              <a:t>modelo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final,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mas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serve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como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subsídio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para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próxima </a:t>
            </a:r>
            <a:r>
              <a:rPr sz="2200" b="1" dirty="0">
                <a:latin typeface="Arial"/>
                <a:cs typeface="Arial"/>
              </a:rPr>
              <a:t>etapa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da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engenharia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de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requisitos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de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análise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spc="-50" dirty="0">
                <a:latin typeface="Arial"/>
                <a:cs typeface="Arial"/>
              </a:rPr>
              <a:t>e </a:t>
            </a:r>
            <a:r>
              <a:rPr sz="2200" b="1" spc="-10" dirty="0">
                <a:latin typeface="Arial"/>
                <a:cs typeface="Arial"/>
              </a:rPr>
              <a:t>negociação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de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requisitos.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1325" rIns="0" bIns="0" rtlCol="0">
            <a:spAutoFit/>
          </a:bodyPr>
          <a:lstStyle/>
          <a:p>
            <a:pPr marL="1010285">
              <a:lnSpc>
                <a:spcPct val="100000"/>
              </a:lnSpc>
              <a:spcBef>
                <a:spcPts val="100"/>
              </a:spcBef>
            </a:pPr>
            <a:r>
              <a:rPr dirty="0"/>
              <a:t>3.</a:t>
            </a:r>
            <a:r>
              <a:rPr spc="-175" dirty="0"/>
              <a:t> </a:t>
            </a:r>
            <a:r>
              <a:rPr dirty="0"/>
              <a:t>Análise</a:t>
            </a:r>
            <a:r>
              <a:rPr spc="-10" dirty="0"/>
              <a:t> </a:t>
            </a:r>
            <a:r>
              <a:rPr dirty="0"/>
              <a:t>e</a:t>
            </a:r>
            <a:r>
              <a:rPr spc="-15" dirty="0"/>
              <a:t> </a:t>
            </a:r>
            <a:r>
              <a:rPr dirty="0"/>
              <a:t>Negociação</a:t>
            </a:r>
            <a:r>
              <a:rPr spc="-5" dirty="0"/>
              <a:t> </a:t>
            </a:r>
            <a:r>
              <a:rPr dirty="0"/>
              <a:t>de</a:t>
            </a:r>
            <a:r>
              <a:rPr spc="-10" dirty="0"/>
              <a:t> requisitos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5225" y="1289939"/>
            <a:ext cx="7977505" cy="4199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" marR="145415">
              <a:lnSpc>
                <a:spcPct val="119500"/>
              </a:lnSpc>
              <a:spcBef>
                <a:spcPts val="105"/>
              </a:spcBef>
            </a:pPr>
            <a:r>
              <a:rPr sz="2200" b="1" dirty="0">
                <a:latin typeface="Arial"/>
                <a:cs typeface="Arial"/>
              </a:rPr>
              <a:t>A</a:t>
            </a:r>
            <a:r>
              <a:rPr sz="2200" b="1" spc="-13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análise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negociação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categoriza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organiza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os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requisitos </a:t>
            </a:r>
            <a:r>
              <a:rPr sz="2200" b="1" dirty="0">
                <a:latin typeface="Arial"/>
                <a:cs typeface="Arial"/>
              </a:rPr>
              <a:t>em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subconjuntos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relacionados.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Neste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passo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as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seguintes </a:t>
            </a:r>
            <a:r>
              <a:rPr sz="2200" b="1" dirty="0">
                <a:latin typeface="Arial"/>
                <a:cs typeface="Arial"/>
              </a:rPr>
              <a:t>perguntas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devem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ser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respondidas.</a:t>
            </a:r>
            <a:endParaRPr sz="2200">
              <a:latin typeface="Arial"/>
              <a:cs typeface="Arial"/>
            </a:endParaRPr>
          </a:p>
          <a:p>
            <a:pPr marL="487045" marR="333375" indent="-474980">
              <a:lnSpc>
                <a:spcPct val="119700"/>
              </a:lnSpc>
              <a:spcBef>
                <a:spcPts val="430"/>
              </a:spcBef>
              <a:buClr>
                <a:srgbClr val="3333CC"/>
              </a:buClr>
              <a:buSzPct val="59090"/>
              <a:buChar char="■"/>
              <a:tabLst>
                <a:tab pos="487045" algn="l"/>
              </a:tabLst>
            </a:pPr>
            <a:r>
              <a:rPr sz="2200" b="1" dirty="0">
                <a:latin typeface="Arial"/>
                <a:cs typeface="Arial"/>
              </a:rPr>
              <a:t>Cada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requisito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está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consistente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com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o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objetivo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global </a:t>
            </a:r>
            <a:r>
              <a:rPr sz="2200" b="1" dirty="0">
                <a:latin typeface="Arial"/>
                <a:cs typeface="Arial"/>
              </a:rPr>
              <a:t>do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sistema?</a:t>
            </a:r>
            <a:endParaRPr sz="2200">
              <a:latin typeface="Arial"/>
              <a:cs typeface="Arial"/>
            </a:endParaRPr>
          </a:p>
          <a:p>
            <a:pPr marL="487045" marR="536575" indent="-474980">
              <a:lnSpc>
                <a:spcPct val="119700"/>
              </a:lnSpc>
              <a:spcBef>
                <a:spcPts val="430"/>
              </a:spcBef>
              <a:buClr>
                <a:srgbClr val="3333CC"/>
              </a:buClr>
              <a:buSzPct val="59090"/>
              <a:buChar char="■"/>
              <a:tabLst>
                <a:tab pos="487045" algn="l"/>
              </a:tabLst>
            </a:pPr>
            <a:r>
              <a:rPr sz="2200" b="1" spc="-25" dirty="0">
                <a:latin typeface="Arial"/>
                <a:cs typeface="Arial"/>
              </a:rPr>
              <a:t>Todos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os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requisitos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foram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especificados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no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nível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de </a:t>
            </a:r>
            <a:r>
              <a:rPr sz="2200" b="1" dirty="0">
                <a:latin typeface="Arial"/>
                <a:cs typeface="Arial"/>
              </a:rPr>
              <a:t>abstração</a:t>
            </a:r>
            <a:r>
              <a:rPr sz="2200" b="1" spc="-15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adequado?</a:t>
            </a:r>
            <a:endParaRPr sz="2200">
              <a:latin typeface="Arial"/>
              <a:cs typeface="Arial"/>
            </a:endParaRPr>
          </a:p>
          <a:p>
            <a:pPr marL="487045" marR="5080" indent="-474980">
              <a:lnSpc>
                <a:spcPct val="119500"/>
              </a:lnSpc>
              <a:spcBef>
                <a:spcPts val="434"/>
              </a:spcBef>
              <a:buClr>
                <a:srgbClr val="3333CC"/>
              </a:buClr>
              <a:buSzPct val="59090"/>
              <a:buChar char="■"/>
              <a:tabLst>
                <a:tab pos="487045" algn="l"/>
              </a:tabLst>
            </a:pPr>
            <a:r>
              <a:rPr sz="2200" b="1" dirty="0">
                <a:latin typeface="Arial"/>
                <a:cs typeface="Arial"/>
              </a:rPr>
              <a:t>O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requisito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é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realmente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necessário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ou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representa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uma </a:t>
            </a:r>
            <a:r>
              <a:rPr sz="2200" b="1" spc="-10" dirty="0">
                <a:latin typeface="Arial"/>
                <a:cs typeface="Arial"/>
              </a:rPr>
              <a:t>característica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adicional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que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pode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não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ser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essencial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spc="-20" dirty="0">
                <a:latin typeface="Arial"/>
                <a:cs typeface="Arial"/>
              </a:rPr>
              <a:t>para </a:t>
            </a:r>
            <a:r>
              <a:rPr sz="2200" b="1" dirty="0">
                <a:latin typeface="Arial"/>
                <a:cs typeface="Arial"/>
              </a:rPr>
              <a:t>o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objetivo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do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sistema?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1325" rIns="0" bIns="0" rtlCol="0">
            <a:spAutoFit/>
          </a:bodyPr>
          <a:lstStyle/>
          <a:p>
            <a:pPr marL="1010285">
              <a:lnSpc>
                <a:spcPct val="100000"/>
              </a:lnSpc>
              <a:spcBef>
                <a:spcPts val="100"/>
              </a:spcBef>
            </a:pPr>
            <a:r>
              <a:rPr dirty="0"/>
              <a:t>3.</a:t>
            </a:r>
            <a:r>
              <a:rPr spc="-175" dirty="0"/>
              <a:t> </a:t>
            </a:r>
            <a:r>
              <a:rPr dirty="0"/>
              <a:t>Análise</a:t>
            </a:r>
            <a:r>
              <a:rPr spc="-10" dirty="0"/>
              <a:t> </a:t>
            </a:r>
            <a:r>
              <a:rPr dirty="0"/>
              <a:t>e</a:t>
            </a:r>
            <a:r>
              <a:rPr spc="-15" dirty="0"/>
              <a:t> </a:t>
            </a:r>
            <a:r>
              <a:rPr dirty="0"/>
              <a:t>Negociação</a:t>
            </a:r>
            <a:r>
              <a:rPr spc="-5" dirty="0"/>
              <a:t> </a:t>
            </a:r>
            <a:r>
              <a:rPr dirty="0"/>
              <a:t>de</a:t>
            </a:r>
            <a:r>
              <a:rPr spc="-10" dirty="0"/>
              <a:t> requisitos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5225" y="1415034"/>
            <a:ext cx="7105015" cy="35687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487045" indent="-474345">
              <a:lnSpc>
                <a:spcPct val="100000"/>
              </a:lnSpc>
              <a:spcBef>
                <a:spcPts val="1060"/>
              </a:spcBef>
              <a:buClr>
                <a:srgbClr val="3333CC"/>
              </a:buClr>
              <a:buSzPct val="59090"/>
              <a:buChar char="■"/>
              <a:tabLst>
                <a:tab pos="487045" algn="l"/>
              </a:tabLst>
            </a:pPr>
            <a:r>
              <a:rPr sz="2200" b="1" dirty="0">
                <a:latin typeface="Arial"/>
                <a:cs typeface="Arial"/>
              </a:rPr>
              <a:t>Cada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requisito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é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limitado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não-</a:t>
            </a:r>
            <a:r>
              <a:rPr sz="2200" b="1" spc="-10" dirty="0">
                <a:latin typeface="Arial"/>
                <a:cs typeface="Arial"/>
              </a:rPr>
              <a:t>ambíguo?</a:t>
            </a:r>
            <a:endParaRPr sz="2200">
              <a:latin typeface="Arial"/>
              <a:cs typeface="Arial"/>
            </a:endParaRPr>
          </a:p>
          <a:p>
            <a:pPr marL="487045" marR="5080" indent="-474980">
              <a:lnSpc>
                <a:spcPct val="119700"/>
              </a:lnSpc>
              <a:spcBef>
                <a:spcPts val="439"/>
              </a:spcBef>
              <a:buClr>
                <a:srgbClr val="3333CC"/>
              </a:buClr>
              <a:buSzPct val="59090"/>
              <a:buChar char="■"/>
              <a:tabLst>
                <a:tab pos="487045" algn="l"/>
              </a:tabLst>
            </a:pPr>
            <a:r>
              <a:rPr sz="2200" b="1" dirty="0">
                <a:latin typeface="Arial"/>
                <a:cs typeface="Arial"/>
              </a:rPr>
              <a:t>Cada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requisito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tem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atribuição?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(Será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utilizado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por </a:t>
            </a:r>
            <a:r>
              <a:rPr sz="2200" b="1" spc="-10" dirty="0">
                <a:latin typeface="Arial"/>
                <a:cs typeface="Arial"/>
              </a:rPr>
              <a:t>alguém)</a:t>
            </a:r>
            <a:endParaRPr sz="2200">
              <a:latin typeface="Arial"/>
              <a:cs typeface="Arial"/>
            </a:endParaRPr>
          </a:p>
          <a:p>
            <a:pPr marL="487045" indent="-474345">
              <a:lnSpc>
                <a:spcPct val="100000"/>
              </a:lnSpc>
              <a:spcBef>
                <a:spcPts val="950"/>
              </a:spcBef>
              <a:buClr>
                <a:srgbClr val="3333CC"/>
              </a:buClr>
              <a:buSzPct val="59090"/>
              <a:buChar char="■"/>
              <a:tabLst>
                <a:tab pos="487045" algn="l"/>
              </a:tabLst>
            </a:pPr>
            <a:r>
              <a:rPr sz="2200" b="1" dirty="0">
                <a:latin typeface="Arial"/>
                <a:cs typeface="Arial"/>
              </a:rPr>
              <a:t>Algum</a:t>
            </a:r>
            <a:r>
              <a:rPr sz="2200" b="1" spc="-10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requisito</a:t>
            </a:r>
            <a:r>
              <a:rPr sz="2200" b="1" spc="-10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conflita</a:t>
            </a:r>
            <a:r>
              <a:rPr sz="2200" b="1" spc="-10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com</a:t>
            </a:r>
            <a:r>
              <a:rPr sz="2200" b="1" spc="-10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outros</a:t>
            </a:r>
            <a:r>
              <a:rPr sz="2200" b="1" spc="-10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requisitos?</a:t>
            </a:r>
            <a:endParaRPr sz="2200">
              <a:latin typeface="Arial"/>
              <a:cs typeface="Arial"/>
            </a:endParaRPr>
          </a:p>
          <a:p>
            <a:pPr marL="487045" indent="-474345">
              <a:lnSpc>
                <a:spcPct val="100000"/>
              </a:lnSpc>
              <a:spcBef>
                <a:spcPts val="960"/>
              </a:spcBef>
              <a:buClr>
                <a:srgbClr val="3333CC"/>
              </a:buClr>
              <a:buSzPct val="59090"/>
              <a:buChar char="■"/>
              <a:tabLst>
                <a:tab pos="487045" algn="l"/>
              </a:tabLst>
            </a:pPr>
            <a:r>
              <a:rPr sz="2200" b="1" dirty="0">
                <a:latin typeface="Arial"/>
                <a:cs typeface="Arial"/>
              </a:rPr>
              <a:t>Cada</a:t>
            </a:r>
            <a:r>
              <a:rPr sz="2200" b="1" spc="-9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requisito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é</a:t>
            </a:r>
            <a:r>
              <a:rPr sz="2200" b="1" spc="-9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realizável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no</a:t>
            </a:r>
            <a:r>
              <a:rPr sz="2200" b="1" spc="-9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ambiente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técnico?</a:t>
            </a:r>
            <a:endParaRPr sz="2200">
              <a:latin typeface="Arial"/>
              <a:cs typeface="Arial"/>
            </a:endParaRPr>
          </a:p>
          <a:p>
            <a:pPr marL="487045" marR="220345" indent="-474980">
              <a:lnSpc>
                <a:spcPct val="119700"/>
              </a:lnSpc>
              <a:spcBef>
                <a:spcPts val="439"/>
              </a:spcBef>
              <a:buClr>
                <a:srgbClr val="3333CC"/>
              </a:buClr>
              <a:buSzPct val="59090"/>
              <a:buChar char="■"/>
              <a:tabLst>
                <a:tab pos="487045" algn="l"/>
              </a:tabLst>
            </a:pPr>
            <a:r>
              <a:rPr sz="2200" b="1" dirty="0">
                <a:latin typeface="Arial"/>
                <a:cs typeface="Arial"/>
              </a:rPr>
              <a:t>Cada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requisito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pode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ser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testado,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quando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estiver implementado?</a:t>
            </a:r>
            <a:endParaRPr sz="2200">
              <a:latin typeface="Arial"/>
              <a:cs typeface="Arial"/>
            </a:endParaRPr>
          </a:p>
          <a:p>
            <a:pPr marL="487045" indent="-474345">
              <a:lnSpc>
                <a:spcPct val="100000"/>
              </a:lnSpc>
              <a:spcBef>
                <a:spcPts val="950"/>
              </a:spcBef>
              <a:buClr>
                <a:srgbClr val="3333CC"/>
              </a:buClr>
              <a:buSzPct val="59090"/>
              <a:buChar char="■"/>
              <a:tabLst>
                <a:tab pos="487045" algn="l"/>
              </a:tabLst>
            </a:pPr>
            <a:r>
              <a:rPr sz="2200" b="1" dirty="0">
                <a:latin typeface="Arial"/>
                <a:cs typeface="Arial"/>
              </a:rPr>
              <a:t>Qual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é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prioridade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desse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requisito?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1325" rIns="0" bIns="0" rtlCol="0">
            <a:spAutoFit/>
          </a:bodyPr>
          <a:lstStyle/>
          <a:p>
            <a:pPr marL="1510665">
              <a:lnSpc>
                <a:spcPct val="100000"/>
              </a:lnSpc>
              <a:spcBef>
                <a:spcPts val="100"/>
              </a:spcBef>
            </a:pPr>
            <a:r>
              <a:rPr dirty="0"/>
              <a:t>4.</a:t>
            </a:r>
            <a:r>
              <a:rPr spc="-5" dirty="0"/>
              <a:t> </a:t>
            </a:r>
            <a:r>
              <a:rPr dirty="0"/>
              <a:t>Especificação de</a:t>
            </a:r>
            <a:r>
              <a:rPr spc="-5" dirty="0"/>
              <a:t> </a:t>
            </a:r>
            <a:r>
              <a:rPr spc="-10" dirty="0"/>
              <a:t>Requisitos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3625" y="1367662"/>
            <a:ext cx="7708265" cy="30848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19600"/>
              </a:lnSpc>
              <a:spcBef>
                <a:spcPts val="75"/>
              </a:spcBef>
            </a:pPr>
            <a:r>
              <a:rPr sz="2400" b="1" spc="-10" dirty="0">
                <a:latin typeface="Arial"/>
                <a:cs typeface="Arial"/>
              </a:rPr>
              <a:t>Especificação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Requisitos,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geralmente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é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um </a:t>
            </a:r>
            <a:r>
              <a:rPr sz="2400" b="1" dirty="0">
                <a:latin typeface="Arial"/>
                <a:cs typeface="Arial"/>
              </a:rPr>
              <a:t>documento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escrito,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que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contém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detalhamento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do </a:t>
            </a:r>
            <a:r>
              <a:rPr sz="2400" b="1" dirty="0">
                <a:latin typeface="Arial"/>
                <a:cs typeface="Arial"/>
              </a:rPr>
              <a:t>sistema,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os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requisitos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funcionais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não-</a:t>
            </a:r>
            <a:r>
              <a:rPr sz="2400" b="1" dirty="0">
                <a:latin typeface="Arial"/>
                <a:cs typeface="Arial"/>
              </a:rPr>
              <a:t>funcionais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e </a:t>
            </a:r>
            <a:r>
              <a:rPr sz="2400" b="1" dirty="0">
                <a:latin typeface="Arial"/>
                <a:cs typeface="Arial"/>
              </a:rPr>
              <a:t>modelos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do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sistema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que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podem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ser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representados </a:t>
            </a:r>
            <a:r>
              <a:rPr sz="2400" b="1" dirty="0">
                <a:latin typeface="Arial"/>
                <a:cs typeface="Arial"/>
              </a:rPr>
              <a:t>através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modelos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(IDEF0,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modelo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casos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uso, </a:t>
            </a:r>
            <a:r>
              <a:rPr sz="2400" b="1" dirty="0">
                <a:latin typeface="Arial"/>
                <a:cs typeface="Arial"/>
              </a:rPr>
              <a:t>diagramas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classes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preliminar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(modelo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de </a:t>
            </a:r>
            <a:r>
              <a:rPr sz="2400" b="1" dirty="0">
                <a:latin typeface="Arial"/>
                <a:cs typeface="Arial"/>
              </a:rPr>
              <a:t>domínio),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diagramas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seqüência)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prototipação.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1325" rIns="0" bIns="0" rtlCol="0">
            <a:spAutoFit/>
          </a:bodyPr>
          <a:lstStyle/>
          <a:p>
            <a:pPr marL="1796414">
              <a:lnSpc>
                <a:spcPct val="100000"/>
              </a:lnSpc>
              <a:spcBef>
                <a:spcPts val="100"/>
              </a:spcBef>
            </a:pPr>
            <a:r>
              <a:rPr dirty="0"/>
              <a:t>5.</a:t>
            </a:r>
            <a:r>
              <a:rPr spc="-90" dirty="0"/>
              <a:t> </a:t>
            </a:r>
            <a:r>
              <a:rPr spc="-20" dirty="0"/>
              <a:t>Validação</a:t>
            </a:r>
            <a:r>
              <a:rPr spc="-35" dirty="0"/>
              <a:t> </a:t>
            </a:r>
            <a:r>
              <a:rPr dirty="0"/>
              <a:t>de</a:t>
            </a:r>
            <a:r>
              <a:rPr spc="-45" dirty="0"/>
              <a:t> </a:t>
            </a:r>
            <a:r>
              <a:rPr spc="-10" dirty="0"/>
              <a:t>Requisitos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1750" y="1429766"/>
            <a:ext cx="8126095" cy="13436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483870" marR="5080" indent="-471805">
              <a:lnSpc>
                <a:spcPct val="120600"/>
              </a:lnSpc>
              <a:spcBef>
                <a:spcPts val="60"/>
              </a:spcBef>
              <a:buClr>
                <a:srgbClr val="3333CC"/>
              </a:buClr>
              <a:buSzPct val="58333"/>
              <a:buChar char="■"/>
              <a:tabLst>
                <a:tab pos="483870" algn="l"/>
              </a:tabLst>
            </a:pP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validação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requisitos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examina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especificação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requisitos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para </a:t>
            </a:r>
            <a:r>
              <a:rPr sz="1800" b="1" dirty="0">
                <a:latin typeface="Arial"/>
                <a:cs typeface="Arial"/>
              </a:rPr>
              <a:t>garantir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que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todos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os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requisitos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do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sistema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tenham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sido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identificados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detalhados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que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as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inconsistências,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omissões,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erros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tenham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sido </a:t>
            </a:r>
            <a:r>
              <a:rPr sz="1800" b="1" dirty="0">
                <a:latin typeface="Arial"/>
                <a:cs typeface="Arial"/>
              </a:rPr>
              <a:t>detectados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corrigidos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prioridades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tenham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sido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estabelecidas.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1325" rIns="0" bIns="0" rtlCol="0">
            <a:spAutoFit/>
          </a:bodyPr>
          <a:lstStyle/>
          <a:p>
            <a:pPr marL="2014220">
              <a:lnSpc>
                <a:spcPct val="100000"/>
              </a:lnSpc>
              <a:spcBef>
                <a:spcPts val="100"/>
              </a:spcBef>
            </a:pPr>
            <a:r>
              <a:rPr dirty="0"/>
              <a:t>6.</a:t>
            </a:r>
            <a:r>
              <a:rPr spc="-5" dirty="0"/>
              <a:t> </a:t>
            </a:r>
            <a:r>
              <a:rPr dirty="0"/>
              <a:t>Gestão de</a:t>
            </a:r>
            <a:r>
              <a:rPr spc="-5" dirty="0"/>
              <a:t> </a:t>
            </a:r>
            <a:r>
              <a:rPr spc="-10" dirty="0"/>
              <a:t>Requisitos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7625" y="1251839"/>
            <a:ext cx="7883525" cy="3742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7045" marR="128905" indent="-474980">
              <a:lnSpc>
                <a:spcPct val="119400"/>
              </a:lnSpc>
              <a:spcBef>
                <a:spcPts val="105"/>
              </a:spcBef>
              <a:buClr>
                <a:srgbClr val="3333CC"/>
              </a:buClr>
              <a:buSzPct val="59090"/>
              <a:buChar char="■"/>
              <a:tabLst>
                <a:tab pos="487045" algn="l"/>
              </a:tabLst>
            </a:pPr>
            <a:r>
              <a:rPr sz="2200" b="1" dirty="0">
                <a:latin typeface="Arial"/>
                <a:cs typeface="Arial"/>
              </a:rPr>
              <a:t>Gestão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de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Requisitos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é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um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conjunto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de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atividades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que </a:t>
            </a:r>
            <a:r>
              <a:rPr sz="2200" b="1" dirty="0">
                <a:latin typeface="Arial"/>
                <a:cs typeface="Arial"/>
              </a:rPr>
              <a:t>ajuda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equipe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de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projeto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spc="-20" dirty="0">
                <a:latin typeface="Arial"/>
                <a:cs typeface="Arial"/>
              </a:rPr>
              <a:t>identificar,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controlar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spc="-60" dirty="0">
                <a:latin typeface="Arial"/>
                <a:cs typeface="Arial"/>
              </a:rPr>
              <a:t>e </a:t>
            </a:r>
            <a:r>
              <a:rPr sz="2200" b="1" dirty="0">
                <a:latin typeface="Arial"/>
                <a:cs typeface="Arial"/>
              </a:rPr>
              <a:t>rastrear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requisitos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modificações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de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requisitos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-50" dirty="0">
                <a:latin typeface="Arial"/>
                <a:cs typeface="Arial"/>
              </a:rPr>
              <a:t>a </a:t>
            </a:r>
            <a:r>
              <a:rPr sz="2200" b="1" dirty="0">
                <a:latin typeface="Arial"/>
                <a:cs typeface="Arial"/>
              </a:rPr>
              <a:t>qualquer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momento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no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desenvolvimento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do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sistema.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10"/>
              </a:spcBef>
              <a:buClr>
                <a:srgbClr val="3333CC"/>
              </a:buClr>
              <a:buFont typeface="Arial"/>
              <a:buChar char="■"/>
            </a:pPr>
            <a:endParaRPr sz="2200">
              <a:latin typeface="Arial"/>
              <a:cs typeface="Arial"/>
            </a:endParaRPr>
          </a:p>
          <a:p>
            <a:pPr marL="487045" marR="5080" indent="-474980">
              <a:lnSpc>
                <a:spcPct val="119400"/>
              </a:lnSpc>
              <a:buClr>
                <a:srgbClr val="3333CC"/>
              </a:buClr>
              <a:buSzPct val="59090"/>
              <a:buChar char="■"/>
              <a:tabLst>
                <a:tab pos="487045" algn="l"/>
              </a:tabLst>
            </a:pPr>
            <a:r>
              <a:rPr sz="2200" b="1" dirty="0">
                <a:latin typeface="Arial"/>
                <a:cs typeface="Arial"/>
              </a:rPr>
              <a:t>Para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auxiliar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na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gestão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de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requisitos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tabelas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de </a:t>
            </a:r>
            <a:r>
              <a:rPr sz="2200" b="1" spc="-10" dirty="0">
                <a:latin typeface="Arial"/>
                <a:cs typeface="Arial"/>
              </a:rPr>
              <a:t>rastreamento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são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criadas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com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o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objetivo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de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verificar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as </a:t>
            </a:r>
            <a:r>
              <a:rPr sz="2200" b="1" dirty="0">
                <a:latin typeface="Arial"/>
                <a:cs typeface="Arial"/>
              </a:rPr>
              <a:t>relações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entre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requisitos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o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impacto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da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mudança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de </a:t>
            </a:r>
            <a:r>
              <a:rPr sz="2200" b="1" spc="-10" dirty="0">
                <a:latin typeface="Arial"/>
                <a:cs typeface="Arial"/>
              </a:rPr>
              <a:t>requisitos.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1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Resumo</a:t>
            </a:r>
            <a:r>
              <a:rPr spc="-35" dirty="0"/>
              <a:t> </a:t>
            </a:r>
            <a:r>
              <a:rPr dirty="0"/>
              <a:t>do</a:t>
            </a:r>
            <a:r>
              <a:rPr spc="-35" dirty="0"/>
              <a:t> </a:t>
            </a:r>
            <a:r>
              <a:rPr dirty="0"/>
              <a:t>Processo</a:t>
            </a:r>
            <a:r>
              <a:rPr spc="-30" dirty="0"/>
              <a:t> </a:t>
            </a:r>
            <a:r>
              <a:rPr dirty="0"/>
              <a:t>de</a:t>
            </a:r>
            <a:r>
              <a:rPr spc="-40" dirty="0"/>
              <a:t> </a:t>
            </a:r>
            <a:r>
              <a:rPr dirty="0"/>
              <a:t>Engenharia</a:t>
            </a:r>
            <a:r>
              <a:rPr spc="-30" dirty="0"/>
              <a:t> </a:t>
            </a:r>
            <a:r>
              <a:rPr dirty="0"/>
              <a:t>de</a:t>
            </a:r>
            <a:r>
              <a:rPr spc="-40" dirty="0"/>
              <a:t> </a:t>
            </a:r>
            <a:r>
              <a:rPr spc="-10" dirty="0"/>
              <a:t>Requisitos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2887" y="1519237"/>
            <a:ext cx="8620125" cy="3489325"/>
            <a:chOff x="242887" y="1519237"/>
            <a:chExt cx="8620125" cy="3489325"/>
          </a:xfrm>
        </p:grpSpPr>
        <p:sp>
          <p:nvSpPr>
            <p:cNvPr id="4" name="object 4"/>
            <p:cNvSpPr/>
            <p:nvPr/>
          </p:nvSpPr>
          <p:spPr>
            <a:xfrm>
              <a:off x="247650" y="1524000"/>
              <a:ext cx="8610600" cy="3479800"/>
            </a:xfrm>
            <a:custGeom>
              <a:avLst/>
              <a:gdLst/>
              <a:ahLst/>
              <a:cxnLst/>
              <a:rect l="l" t="t" r="r" b="b"/>
              <a:pathLst>
                <a:path w="8610600" h="3479800">
                  <a:moveTo>
                    <a:pt x="0" y="0"/>
                  </a:moveTo>
                  <a:lnTo>
                    <a:pt x="1295399" y="0"/>
                  </a:lnTo>
                  <a:lnTo>
                    <a:pt x="1295399" y="609599"/>
                  </a:lnTo>
                  <a:lnTo>
                    <a:pt x="0" y="609599"/>
                  </a:lnTo>
                  <a:lnTo>
                    <a:pt x="0" y="0"/>
                  </a:lnTo>
                  <a:close/>
                </a:path>
                <a:path w="8610600" h="3479800">
                  <a:moveTo>
                    <a:pt x="1828799" y="0"/>
                  </a:moveTo>
                  <a:lnTo>
                    <a:pt x="3124199" y="0"/>
                  </a:lnTo>
                  <a:lnTo>
                    <a:pt x="3124199" y="609599"/>
                  </a:lnTo>
                  <a:lnTo>
                    <a:pt x="1828799" y="609599"/>
                  </a:lnTo>
                  <a:lnTo>
                    <a:pt x="1828799" y="0"/>
                  </a:lnTo>
                  <a:close/>
                </a:path>
                <a:path w="8610600" h="3479800">
                  <a:moveTo>
                    <a:pt x="3657599" y="0"/>
                  </a:moveTo>
                  <a:lnTo>
                    <a:pt x="4952999" y="0"/>
                  </a:lnTo>
                  <a:lnTo>
                    <a:pt x="4952999" y="609599"/>
                  </a:lnTo>
                  <a:lnTo>
                    <a:pt x="3657599" y="609599"/>
                  </a:lnTo>
                  <a:lnTo>
                    <a:pt x="3657599" y="0"/>
                  </a:lnTo>
                  <a:close/>
                </a:path>
                <a:path w="8610600" h="3479800">
                  <a:moveTo>
                    <a:pt x="5486399" y="0"/>
                  </a:moveTo>
                  <a:lnTo>
                    <a:pt x="6781799" y="0"/>
                  </a:lnTo>
                  <a:lnTo>
                    <a:pt x="6781799" y="609599"/>
                  </a:lnTo>
                  <a:lnTo>
                    <a:pt x="5486399" y="609599"/>
                  </a:lnTo>
                  <a:lnTo>
                    <a:pt x="5486399" y="0"/>
                  </a:lnTo>
                  <a:close/>
                </a:path>
                <a:path w="8610600" h="3479800">
                  <a:moveTo>
                    <a:pt x="7315199" y="0"/>
                  </a:moveTo>
                  <a:lnTo>
                    <a:pt x="8610599" y="0"/>
                  </a:lnTo>
                  <a:lnTo>
                    <a:pt x="8610599" y="609599"/>
                  </a:lnTo>
                  <a:lnTo>
                    <a:pt x="7315199" y="609599"/>
                  </a:lnTo>
                  <a:lnTo>
                    <a:pt x="7315199" y="0"/>
                  </a:lnTo>
                  <a:close/>
                </a:path>
                <a:path w="8610600" h="3479800">
                  <a:moveTo>
                    <a:pt x="0" y="914399"/>
                  </a:moveTo>
                  <a:lnTo>
                    <a:pt x="1219199" y="914399"/>
                  </a:lnTo>
                  <a:lnTo>
                    <a:pt x="1219199" y="1403265"/>
                  </a:lnTo>
                  <a:lnTo>
                    <a:pt x="1156162" y="1403956"/>
                  </a:lnTo>
                  <a:lnTo>
                    <a:pt x="1097457" y="1405941"/>
                  </a:lnTo>
                  <a:lnTo>
                    <a:pt x="1042751" y="1409091"/>
                  </a:lnTo>
                  <a:lnTo>
                    <a:pt x="991710" y="1413274"/>
                  </a:lnTo>
                  <a:lnTo>
                    <a:pt x="944002" y="1418360"/>
                  </a:lnTo>
                  <a:lnTo>
                    <a:pt x="899293" y="1424217"/>
                  </a:lnTo>
                  <a:lnTo>
                    <a:pt x="857249" y="1430715"/>
                  </a:lnTo>
                  <a:lnTo>
                    <a:pt x="817539" y="1437724"/>
                  </a:lnTo>
                  <a:lnTo>
                    <a:pt x="779828" y="1445112"/>
                  </a:lnTo>
                  <a:lnTo>
                    <a:pt x="709070" y="1460504"/>
                  </a:lnTo>
                  <a:lnTo>
                    <a:pt x="642312" y="1475844"/>
                  </a:lnTo>
                  <a:lnTo>
                    <a:pt x="609599" y="1483169"/>
                  </a:lnTo>
                  <a:lnTo>
                    <a:pt x="543841" y="1496472"/>
                  </a:lnTo>
                  <a:lnTo>
                    <a:pt x="475416" y="1507110"/>
                  </a:lnTo>
                  <a:lnTo>
                    <a:pt x="401660" y="1514035"/>
                  </a:lnTo>
                  <a:lnTo>
                    <a:pt x="361949" y="1515779"/>
                  </a:lnTo>
                  <a:lnTo>
                    <a:pt x="319906" y="1516203"/>
                  </a:lnTo>
                  <a:lnTo>
                    <a:pt x="275197" y="1515175"/>
                  </a:lnTo>
                  <a:lnTo>
                    <a:pt x="227489" y="1512566"/>
                  </a:lnTo>
                  <a:lnTo>
                    <a:pt x="176448" y="1508245"/>
                  </a:lnTo>
                  <a:lnTo>
                    <a:pt x="121742" y="1502080"/>
                  </a:lnTo>
                  <a:lnTo>
                    <a:pt x="63037" y="1493941"/>
                  </a:lnTo>
                  <a:lnTo>
                    <a:pt x="0" y="1483698"/>
                  </a:lnTo>
                  <a:lnTo>
                    <a:pt x="0" y="914399"/>
                  </a:lnTo>
                  <a:close/>
                </a:path>
                <a:path w="8610600" h="3479800">
                  <a:moveTo>
                    <a:pt x="1904999" y="1219199"/>
                  </a:moveTo>
                  <a:lnTo>
                    <a:pt x="1907964" y="1189845"/>
                  </a:lnTo>
                  <a:lnTo>
                    <a:pt x="1916678" y="1161280"/>
                  </a:lnTo>
                  <a:lnTo>
                    <a:pt x="1950268" y="1107030"/>
                  </a:lnTo>
                  <a:lnTo>
                    <a:pt x="2003596" y="1057470"/>
                  </a:lnTo>
                  <a:lnTo>
                    <a:pt x="2036984" y="1034769"/>
                  </a:lnTo>
                  <a:lnTo>
                    <a:pt x="2074492" y="1013623"/>
                  </a:lnTo>
                  <a:lnTo>
                    <a:pt x="2115849" y="994161"/>
                  </a:lnTo>
                  <a:lnTo>
                    <a:pt x="2160784" y="976510"/>
                  </a:lnTo>
                  <a:lnTo>
                    <a:pt x="2209025" y="960798"/>
                  </a:lnTo>
                  <a:lnTo>
                    <a:pt x="2260300" y="947153"/>
                  </a:lnTo>
                  <a:lnTo>
                    <a:pt x="2314339" y="935702"/>
                  </a:lnTo>
                  <a:lnTo>
                    <a:pt x="2370870" y="926574"/>
                  </a:lnTo>
                  <a:lnTo>
                    <a:pt x="2429621" y="919896"/>
                  </a:lnTo>
                  <a:lnTo>
                    <a:pt x="2490322" y="915795"/>
                  </a:lnTo>
                  <a:lnTo>
                    <a:pt x="2552699" y="914399"/>
                  </a:lnTo>
                  <a:lnTo>
                    <a:pt x="2615077" y="915795"/>
                  </a:lnTo>
                  <a:lnTo>
                    <a:pt x="2675778" y="919896"/>
                  </a:lnTo>
                  <a:lnTo>
                    <a:pt x="2734529" y="926574"/>
                  </a:lnTo>
                  <a:lnTo>
                    <a:pt x="2791060" y="935702"/>
                  </a:lnTo>
                  <a:lnTo>
                    <a:pt x="2845099" y="947153"/>
                  </a:lnTo>
                  <a:lnTo>
                    <a:pt x="2896374" y="960798"/>
                  </a:lnTo>
                  <a:lnTo>
                    <a:pt x="2944615" y="976510"/>
                  </a:lnTo>
                  <a:lnTo>
                    <a:pt x="2989550" y="994161"/>
                  </a:lnTo>
                  <a:lnTo>
                    <a:pt x="3030907" y="1013623"/>
                  </a:lnTo>
                  <a:lnTo>
                    <a:pt x="3068415" y="1034769"/>
                  </a:lnTo>
                  <a:lnTo>
                    <a:pt x="3101803" y="1057470"/>
                  </a:lnTo>
                  <a:lnTo>
                    <a:pt x="3155131" y="1107030"/>
                  </a:lnTo>
                  <a:lnTo>
                    <a:pt x="3188720" y="1161280"/>
                  </a:lnTo>
                  <a:lnTo>
                    <a:pt x="3200399" y="1219199"/>
                  </a:lnTo>
                  <a:lnTo>
                    <a:pt x="3188720" y="1277119"/>
                  </a:lnTo>
                  <a:lnTo>
                    <a:pt x="3155131" y="1331369"/>
                  </a:lnTo>
                  <a:lnTo>
                    <a:pt x="3101803" y="1380929"/>
                  </a:lnTo>
                  <a:lnTo>
                    <a:pt x="3068415" y="1403630"/>
                  </a:lnTo>
                  <a:lnTo>
                    <a:pt x="3030907" y="1424776"/>
                  </a:lnTo>
                  <a:lnTo>
                    <a:pt x="2989550" y="1444238"/>
                  </a:lnTo>
                  <a:lnTo>
                    <a:pt x="2944615" y="1461889"/>
                  </a:lnTo>
                  <a:lnTo>
                    <a:pt x="2896374" y="1477601"/>
                  </a:lnTo>
                  <a:lnTo>
                    <a:pt x="2845099" y="1491246"/>
                  </a:lnTo>
                  <a:lnTo>
                    <a:pt x="2791060" y="1502697"/>
                  </a:lnTo>
                  <a:lnTo>
                    <a:pt x="2734529" y="1511825"/>
                  </a:lnTo>
                  <a:lnTo>
                    <a:pt x="2675778" y="1518503"/>
                  </a:lnTo>
                  <a:lnTo>
                    <a:pt x="2615077" y="1522604"/>
                  </a:lnTo>
                  <a:lnTo>
                    <a:pt x="2552699" y="1523999"/>
                  </a:lnTo>
                  <a:lnTo>
                    <a:pt x="2490322" y="1522604"/>
                  </a:lnTo>
                  <a:lnTo>
                    <a:pt x="2429621" y="1518503"/>
                  </a:lnTo>
                  <a:lnTo>
                    <a:pt x="2370870" y="1511825"/>
                  </a:lnTo>
                  <a:lnTo>
                    <a:pt x="2314339" y="1502697"/>
                  </a:lnTo>
                  <a:lnTo>
                    <a:pt x="2260300" y="1491246"/>
                  </a:lnTo>
                  <a:lnTo>
                    <a:pt x="2209025" y="1477601"/>
                  </a:lnTo>
                  <a:lnTo>
                    <a:pt x="2160784" y="1461889"/>
                  </a:lnTo>
                  <a:lnTo>
                    <a:pt x="2115849" y="1444238"/>
                  </a:lnTo>
                  <a:lnTo>
                    <a:pt x="2074492" y="1424776"/>
                  </a:lnTo>
                  <a:lnTo>
                    <a:pt x="2036984" y="1403630"/>
                  </a:lnTo>
                  <a:lnTo>
                    <a:pt x="2003596" y="1380929"/>
                  </a:lnTo>
                  <a:lnTo>
                    <a:pt x="1950268" y="1331369"/>
                  </a:lnTo>
                  <a:lnTo>
                    <a:pt x="1916678" y="1277119"/>
                  </a:lnTo>
                  <a:lnTo>
                    <a:pt x="1907964" y="1248554"/>
                  </a:lnTo>
                  <a:lnTo>
                    <a:pt x="1904999" y="1219199"/>
                  </a:lnTo>
                  <a:close/>
                </a:path>
                <a:path w="8610600" h="3479800">
                  <a:moveTo>
                    <a:pt x="1228724" y="2171699"/>
                  </a:moveTo>
                  <a:lnTo>
                    <a:pt x="1230863" y="2153790"/>
                  </a:lnTo>
                  <a:lnTo>
                    <a:pt x="1237199" y="2136153"/>
                  </a:lnTo>
                  <a:lnTo>
                    <a:pt x="1261994" y="2101812"/>
                  </a:lnTo>
                  <a:lnTo>
                    <a:pt x="1302162" y="2068903"/>
                  </a:lnTo>
                  <a:lnTo>
                    <a:pt x="1356760" y="2037656"/>
                  </a:lnTo>
                  <a:lnTo>
                    <a:pt x="1424842" y="2008300"/>
                  </a:lnTo>
                  <a:lnTo>
                    <a:pt x="1463644" y="1994402"/>
                  </a:lnTo>
                  <a:lnTo>
                    <a:pt x="1505462" y="1981063"/>
                  </a:lnTo>
                  <a:lnTo>
                    <a:pt x="1550179" y="1968310"/>
                  </a:lnTo>
                  <a:lnTo>
                    <a:pt x="1597676" y="1956173"/>
                  </a:lnTo>
                  <a:lnTo>
                    <a:pt x="1647836" y="1944681"/>
                  </a:lnTo>
                  <a:lnTo>
                    <a:pt x="1700539" y="1933861"/>
                  </a:lnTo>
                  <a:lnTo>
                    <a:pt x="1755668" y="1923742"/>
                  </a:lnTo>
                  <a:lnTo>
                    <a:pt x="1813105" y="1914353"/>
                  </a:lnTo>
                  <a:lnTo>
                    <a:pt x="1872732" y="1905723"/>
                  </a:lnTo>
                  <a:lnTo>
                    <a:pt x="1934430" y="1897880"/>
                  </a:lnTo>
                  <a:lnTo>
                    <a:pt x="1998081" y="1890852"/>
                  </a:lnTo>
                  <a:lnTo>
                    <a:pt x="2063567" y="1884669"/>
                  </a:lnTo>
                  <a:lnTo>
                    <a:pt x="2130770" y="1879358"/>
                  </a:lnTo>
                  <a:lnTo>
                    <a:pt x="2199572" y="1874949"/>
                  </a:lnTo>
                  <a:lnTo>
                    <a:pt x="2269855" y="1871470"/>
                  </a:lnTo>
                  <a:lnTo>
                    <a:pt x="2341500" y="1868950"/>
                  </a:lnTo>
                  <a:lnTo>
                    <a:pt x="2414390" y="1867417"/>
                  </a:lnTo>
                  <a:lnTo>
                    <a:pt x="2488405" y="1866899"/>
                  </a:lnTo>
                  <a:lnTo>
                    <a:pt x="2562421" y="1867417"/>
                  </a:lnTo>
                  <a:lnTo>
                    <a:pt x="2635311" y="1868950"/>
                  </a:lnTo>
                  <a:lnTo>
                    <a:pt x="2706956" y="1871470"/>
                  </a:lnTo>
                  <a:lnTo>
                    <a:pt x="2777239" y="1874949"/>
                  </a:lnTo>
                  <a:lnTo>
                    <a:pt x="2846041" y="1879358"/>
                  </a:lnTo>
                  <a:lnTo>
                    <a:pt x="2913244" y="1884669"/>
                  </a:lnTo>
                  <a:lnTo>
                    <a:pt x="2978730" y="1890852"/>
                  </a:lnTo>
                  <a:lnTo>
                    <a:pt x="3042381" y="1897880"/>
                  </a:lnTo>
                  <a:lnTo>
                    <a:pt x="3104079" y="1905723"/>
                  </a:lnTo>
                  <a:lnTo>
                    <a:pt x="3163705" y="1914353"/>
                  </a:lnTo>
                  <a:lnTo>
                    <a:pt x="3221142" y="1923742"/>
                  </a:lnTo>
                  <a:lnTo>
                    <a:pt x="3276272" y="1933861"/>
                  </a:lnTo>
                  <a:lnTo>
                    <a:pt x="3328975" y="1944681"/>
                  </a:lnTo>
                  <a:lnTo>
                    <a:pt x="3379134" y="1956173"/>
                  </a:lnTo>
                  <a:lnTo>
                    <a:pt x="3426632" y="1968310"/>
                  </a:lnTo>
                  <a:lnTo>
                    <a:pt x="3471349" y="1981063"/>
                  </a:lnTo>
                  <a:lnTo>
                    <a:pt x="3513167" y="1994402"/>
                  </a:lnTo>
                  <a:lnTo>
                    <a:pt x="3551969" y="2008300"/>
                  </a:lnTo>
                  <a:lnTo>
                    <a:pt x="3587636" y="2022727"/>
                  </a:lnTo>
                  <a:lnTo>
                    <a:pt x="3649094" y="2053058"/>
                  </a:lnTo>
                  <a:lnTo>
                    <a:pt x="3696596" y="2085164"/>
                  </a:lnTo>
                  <a:lnTo>
                    <a:pt x="3729195" y="2118818"/>
                  </a:lnTo>
                  <a:lnTo>
                    <a:pt x="3745948" y="2153790"/>
                  </a:lnTo>
                  <a:lnTo>
                    <a:pt x="3748086" y="2171699"/>
                  </a:lnTo>
                  <a:lnTo>
                    <a:pt x="3729195" y="2224581"/>
                  </a:lnTo>
                  <a:lnTo>
                    <a:pt x="3696596" y="2258235"/>
                  </a:lnTo>
                  <a:lnTo>
                    <a:pt x="3649094" y="2290341"/>
                  </a:lnTo>
                  <a:lnTo>
                    <a:pt x="3587636" y="2320672"/>
                  </a:lnTo>
                  <a:lnTo>
                    <a:pt x="3551969" y="2335099"/>
                  </a:lnTo>
                  <a:lnTo>
                    <a:pt x="3513167" y="2348997"/>
                  </a:lnTo>
                  <a:lnTo>
                    <a:pt x="3471349" y="2362336"/>
                  </a:lnTo>
                  <a:lnTo>
                    <a:pt x="3426632" y="2375089"/>
                  </a:lnTo>
                  <a:lnTo>
                    <a:pt x="3379134" y="2387226"/>
                  </a:lnTo>
                  <a:lnTo>
                    <a:pt x="3328975" y="2398718"/>
                  </a:lnTo>
                  <a:lnTo>
                    <a:pt x="3276272" y="2409538"/>
                  </a:lnTo>
                  <a:lnTo>
                    <a:pt x="3221142" y="2419657"/>
                  </a:lnTo>
                  <a:lnTo>
                    <a:pt x="3163705" y="2429046"/>
                  </a:lnTo>
                  <a:lnTo>
                    <a:pt x="3104079" y="2437676"/>
                  </a:lnTo>
                  <a:lnTo>
                    <a:pt x="3042381" y="2445519"/>
                  </a:lnTo>
                  <a:lnTo>
                    <a:pt x="2978730" y="2452547"/>
                  </a:lnTo>
                  <a:lnTo>
                    <a:pt x="2913244" y="2458730"/>
                  </a:lnTo>
                  <a:lnTo>
                    <a:pt x="2846041" y="2464040"/>
                  </a:lnTo>
                  <a:lnTo>
                    <a:pt x="2777239" y="2468449"/>
                  </a:lnTo>
                  <a:lnTo>
                    <a:pt x="2706956" y="2471928"/>
                  </a:lnTo>
                  <a:lnTo>
                    <a:pt x="2635311" y="2474449"/>
                  </a:lnTo>
                  <a:lnTo>
                    <a:pt x="2562421" y="2475982"/>
                  </a:lnTo>
                  <a:lnTo>
                    <a:pt x="2488405" y="2476499"/>
                  </a:lnTo>
                  <a:lnTo>
                    <a:pt x="2414390" y="2475982"/>
                  </a:lnTo>
                  <a:lnTo>
                    <a:pt x="2341500" y="2474449"/>
                  </a:lnTo>
                  <a:lnTo>
                    <a:pt x="2269855" y="2471928"/>
                  </a:lnTo>
                  <a:lnTo>
                    <a:pt x="2199572" y="2468449"/>
                  </a:lnTo>
                  <a:lnTo>
                    <a:pt x="2130770" y="2464040"/>
                  </a:lnTo>
                  <a:lnTo>
                    <a:pt x="2063567" y="2458730"/>
                  </a:lnTo>
                  <a:lnTo>
                    <a:pt x="1998081" y="2452547"/>
                  </a:lnTo>
                  <a:lnTo>
                    <a:pt x="1934430" y="2445519"/>
                  </a:lnTo>
                  <a:lnTo>
                    <a:pt x="1872732" y="2437676"/>
                  </a:lnTo>
                  <a:lnTo>
                    <a:pt x="1813105" y="2429046"/>
                  </a:lnTo>
                  <a:lnTo>
                    <a:pt x="1755668" y="2419657"/>
                  </a:lnTo>
                  <a:lnTo>
                    <a:pt x="1700539" y="2409538"/>
                  </a:lnTo>
                  <a:lnTo>
                    <a:pt x="1647836" y="2398718"/>
                  </a:lnTo>
                  <a:lnTo>
                    <a:pt x="1597676" y="2387226"/>
                  </a:lnTo>
                  <a:lnTo>
                    <a:pt x="1550179" y="2375089"/>
                  </a:lnTo>
                  <a:lnTo>
                    <a:pt x="1505462" y="2362336"/>
                  </a:lnTo>
                  <a:lnTo>
                    <a:pt x="1463644" y="2348997"/>
                  </a:lnTo>
                  <a:lnTo>
                    <a:pt x="1424842" y="2335099"/>
                  </a:lnTo>
                  <a:lnTo>
                    <a:pt x="1389174" y="2320672"/>
                  </a:lnTo>
                  <a:lnTo>
                    <a:pt x="1327716" y="2290341"/>
                  </a:lnTo>
                  <a:lnTo>
                    <a:pt x="1280215" y="2258235"/>
                  </a:lnTo>
                  <a:lnTo>
                    <a:pt x="1247616" y="2224581"/>
                  </a:lnTo>
                  <a:lnTo>
                    <a:pt x="1230863" y="2189609"/>
                  </a:lnTo>
                  <a:lnTo>
                    <a:pt x="1228724" y="2171699"/>
                  </a:lnTo>
                  <a:close/>
                </a:path>
                <a:path w="8610600" h="3479800">
                  <a:moveTo>
                    <a:pt x="3657599" y="1295399"/>
                  </a:moveTo>
                  <a:lnTo>
                    <a:pt x="3660246" y="1260721"/>
                  </a:lnTo>
                  <a:lnTo>
                    <a:pt x="3668035" y="1226914"/>
                  </a:lnTo>
                  <a:lnTo>
                    <a:pt x="3698121" y="1162456"/>
                  </a:lnTo>
                  <a:lnTo>
                    <a:pt x="3746029" y="1103101"/>
                  </a:lnTo>
                  <a:lnTo>
                    <a:pt x="3776095" y="1075674"/>
                  </a:lnTo>
                  <a:lnTo>
                    <a:pt x="3809930" y="1049926"/>
                  </a:lnTo>
                  <a:lnTo>
                    <a:pt x="3847306" y="1025992"/>
                  </a:lnTo>
                  <a:lnTo>
                    <a:pt x="3887995" y="1004006"/>
                  </a:lnTo>
                  <a:lnTo>
                    <a:pt x="3931766" y="984103"/>
                  </a:lnTo>
                  <a:lnTo>
                    <a:pt x="3978393" y="966417"/>
                  </a:lnTo>
                  <a:lnTo>
                    <a:pt x="4027646" y="951083"/>
                  </a:lnTo>
                  <a:lnTo>
                    <a:pt x="4079296" y="938236"/>
                  </a:lnTo>
                  <a:lnTo>
                    <a:pt x="4133115" y="928009"/>
                  </a:lnTo>
                  <a:lnTo>
                    <a:pt x="4188875" y="920538"/>
                  </a:lnTo>
                  <a:lnTo>
                    <a:pt x="4246346" y="915957"/>
                  </a:lnTo>
                  <a:lnTo>
                    <a:pt x="4305299" y="914399"/>
                  </a:lnTo>
                  <a:lnTo>
                    <a:pt x="4364253" y="915957"/>
                  </a:lnTo>
                  <a:lnTo>
                    <a:pt x="4421724" y="920538"/>
                  </a:lnTo>
                  <a:lnTo>
                    <a:pt x="4477484" y="928009"/>
                  </a:lnTo>
                  <a:lnTo>
                    <a:pt x="4531303" y="938236"/>
                  </a:lnTo>
                  <a:lnTo>
                    <a:pt x="4582953" y="951083"/>
                  </a:lnTo>
                  <a:lnTo>
                    <a:pt x="4632206" y="966417"/>
                  </a:lnTo>
                  <a:lnTo>
                    <a:pt x="4678833" y="984103"/>
                  </a:lnTo>
                  <a:lnTo>
                    <a:pt x="4722604" y="1004006"/>
                  </a:lnTo>
                  <a:lnTo>
                    <a:pt x="4763293" y="1025992"/>
                  </a:lnTo>
                  <a:lnTo>
                    <a:pt x="4800669" y="1049926"/>
                  </a:lnTo>
                  <a:lnTo>
                    <a:pt x="4834504" y="1075674"/>
                  </a:lnTo>
                  <a:lnTo>
                    <a:pt x="4864569" y="1103101"/>
                  </a:lnTo>
                  <a:lnTo>
                    <a:pt x="4890637" y="1132074"/>
                  </a:lnTo>
                  <a:lnTo>
                    <a:pt x="4929863" y="1194115"/>
                  </a:lnTo>
                  <a:lnTo>
                    <a:pt x="4950353" y="1260721"/>
                  </a:lnTo>
                  <a:lnTo>
                    <a:pt x="4952999" y="1295399"/>
                  </a:lnTo>
                  <a:lnTo>
                    <a:pt x="4942564" y="1363885"/>
                  </a:lnTo>
                  <a:lnTo>
                    <a:pt x="4912478" y="1428343"/>
                  </a:lnTo>
                  <a:lnTo>
                    <a:pt x="4864569" y="1487697"/>
                  </a:lnTo>
                  <a:lnTo>
                    <a:pt x="4834504" y="1515125"/>
                  </a:lnTo>
                  <a:lnTo>
                    <a:pt x="4800669" y="1540873"/>
                  </a:lnTo>
                  <a:lnTo>
                    <a:pt x="4763293" y="1564807"/>
                  </a:lnTo>
                  <a:lnTo>
                    <a:pt x="4722604" y="1586793"/>
                  </a:lnTo>
                  <a:lnTo>
                    <a:pt x="4678833" y="1606696"/>
                  </a:lnTo>
                  <a:lnTo>
                    <a:pt x="4632206" y="1624382"/>
                  </a:lnTo>
                  <a:lnTo>
                    <a:pt x="4582953" y="1639716"/>
                  </a:lnTo>
                  <a:lnTo>
                    <a:pt x="4531303" y="1652563"/>
                  </a:lnTo>
                  <a:lnTo>
                    <a:pt x="4477484" y="1662790"/>
                  </a:lnTo>
                  <a:lnTo>
                    <a:pt x="4421724" y="1670261"/>
                  </a:lnTo>
                  <a:lnTo>
                    <a:pt x="4364253" y="1674842"/>
                  </a:lnTo>
                  <a:lnTo>
                    <a:pt x="4305299" y="1676399"/>
                  </a:lnTo>
                  <a:lnTo>
                    <a:pt x="4246346" y="1674842"/>
                  </a:lnTo>
                  <a:lnTo>
                    <a:pt x="4188875" y="1670261"/>
                  </a:lnTo>
                  <a:lnTo>
                    <a:pt x="4133115" y="1662790"/>
                  </a:lnTo>
                  <a:lnTo>
                    <a:pt x="4079296" y="1652563"/>
                  </a:lnTo>
                  <a:lnTo>
                    <a:pt x="4027646" y="1639716"/>
                  </a:lnTo>
                  <a:lnTo>
                    <a:pt x="3978393" y="1624382"/>
                  </a:lnTo>
                  <a:lnTo>
                    <a:pt x="3931766" y="1606696"/>
                  </a:lnTo>
                  <a:lnTo>
                    <a:pt x="3887995" y="1586793"/>
                  </a:lnTo>
                  <a:lnTo>
                    <a:pt x="3847306" y="1564807"/>
                  </a:lnTo>
                  <a:lnTo>
                    <a:pt x="3809930" y="1540873"/>
                  </a:lnTo>
                  <a:lnTo>
                    <a:pt x="3776095" y="1515125"/>
                  </a:lnTo>
                  <a:lnTo>
                    <a:pt x="3746029" y="1487697"/>
                  </a:lnTo>
                  <a:lnTo>
                    <a:pt x="3719962" y="1458725"/>
                  </a:lnTo>
                  <a:lnTo>
                    <a:pt x="3680736" y="1396684"/>
                  </a:lnTo>
                  <a:lnTo>
                    <a:pt x="3660246" y="1330078"/>
                  </a:lnTo>
                  <a:lnTo>
                    <a:pt x="3657599" y="1295399"/>
                  </a:lnTo>
                  <a:close/>
                </a:path>
                <a:path w="8610600" h="3479800">
                  <a:moveTo>
                    <a:pt x="1011236" y="2743199"/>
                  </a:moveTo>
                  <a:lnTo>
                    <a:pt x="3238499" y="2743199"/>
                  </a:lnTo>
                  <a:lnTo>
                    <a:pt x="3238499" y="3341550"/>
                  </a:lnTo>
                  <a:lnTo>
                    <a:pt x="3170327" y="3341842"/>
                  </a:lnTo>
                  <a:lnTo>
                    <a:pt x="3104934" y="3342695"/>
                  </a:lnTo>
                  <a:lnTo>
                    <a:pt x="3042199" y="3344079"/>
                  </a:lnTo>
                  <a:lnTo>
                    <a:pt x="2982003" y="3345961"/>
                  </a:lnTo>
                  <a:lnTo>
                    <a:pt x="2924223" y="3348310"/>
                  </a:lnTo>
                  <a:lnTo>
                    <a:pt x="2868738" y="3351093"/>
                  </a:lnTo>
                  <a:lnTo>
                    <a:pt x="2815429" y="3354280"/>
                  </a:lnTo>
                  <a:lnTo>
                    <a:pt x="2764174" y="3357838"/>
                  </a:lnTo>
                  <a:lnTo>
                    <a:pt x="2714853" y="3361736"/>
                  </a:lnTo>
                  <a:lnTo>
                    <a:pt x="2667344" y="3365941"/>
                  </a:lnTo>
                  <a:lnTo>
                    <a:pt x="2621527" y="3370423"/>
                  </a:lnTo>
                  <a:lnTo>
                    <a:pt x="2577280" y="3375149"/>
                  </a:lnTo>
                  <a:lnTo>
                    <a:pt x="2534484" y="3380087"/>
                  </a:lnTo>
                  <a:lnTo>
                    <a:pt x="2493017" y="3385206"/>
                  </a:lnTo>
                  <a:lnTo>
                    <a:pt x="2452758" y="3390474"/>
                  </a:lnTo>
                  <a:lnTo>
                    <a:pt x="2413587" y="3395859"/>
                  </a:lnTo>
                  <a:lnTo>
                    <a:pt x="2375382" y="3401330"/>
                  </a:lnTo>
                  <a:lnTo>
                    <a:pt x="2301390" y="3412401"/>
                  </a:lnTo>
                  <a:lnTo>
                    <a:pt x="2229814" y="3423432"/>
                  </a:lnTo>
                  <a:lnTo>
                    <a:pt x="2194631" y="3428854"/>
                  </a:lnTo>
                  <a:lnTo>
                    <a:pt x="2124868" y="3439350"/>
                  </a:lnTo>
                  <a:lnTo>
                    <a:pt x="2055104" y="3449171"/>
                  </a:lnTo>
                  <a:lnTo>
                    <a:pt x="1984375" y="3458063"/>
                  </a:lnTo>
                  <a:lnTo>
                    <a:pt x="1911712" y="3465773"/>
                  </a:lnTo>
                  <a:lnTo>
                    <a:pt x="1836148" y="3472045"/>
                  </a:lnTo>
                  <a:lnTo>
                    <a:pt x="1796977" y="3474563"/>
                  </a:lnTo>
                  <a:lnTo>
                    <a:pt x="1756718" y="3476627"/>
                  </a:lnTo>
                  <a:lnTo>
                    <a:pt x="1715251" y="3478204"/>
                  </a:lnTo>
                  <a:lnTo>
                    <a:pt x="1672455" y="3479263"/>
                  </a:lnTo>
                  <a:lnTo>
                    <a:pt x="1628209" y="3479772"/>
                  </a:lnTo>
                  <a:lnTo>
                    <a:pt x="1582391" y="3479699"/>
                  </a:lnTo>
                  <a:lnTo>
                    <a:pt x="1534882" y="3479013"/>
                  </a:lnTo>
                  <a:lnTo>
                    <a:pt x="1485561" y="3477682"/>
                  </a:lnTo>
                  <a:lnTo>
                    <a:pt x="1434306" y="3475674"/>
                  </a:lnTo>
                  <a:lnTo>
                    <a:pt x="1380997" y="3472958"/>
                  </a:lnTo>
                  <a:lnTo>
                    <a:pt x="1325513" y="3469501"/>
                  </a:lnTo>
                  <a:lnTo>
                    <a:pt x="1267733" y="3465272"/>
                  </a:lnTo>
                  <a:lnTo>
                    <a:pt x="1207536" y="3460238"/>
                  </a:lnTo>
                  <a:lnTo>
                    <a:pt x="1144801" y="3454369"/>
                  </a:lnTo>
                  <a:lnTo>
                    <a:pt x="1079409" y="3447633"/>
                  </a:lnTo>
                  <a:lnTo>
                    <a:pt x="1011236" y="3439997"/>
                  </a:lnTo>
                  <a:lnTo>
                    <a:pt x="1011236" y="2743199"/>
                  </a:lnTo>
                  <a:close/>
                </a:path>
                <a:path w="8610600" h="3479800">
                  <a:moveTo>
                    <a:pt x="5543549" y="914399"/>
                  </a:moveTo>
                  <a:lnTo>
                    <a:pt x="6762749" y="914399"/>
                  </a:lnTo>
                  <a:lnTo>
                    <a:pt x="6762749" y="1403265"/>
                  </a:lnTo>
                  <a:lnTo>
                    <a:pt x="6699712" y="1403956"/>
                  </a:lnTo>
                  <a:lnTo>
                    <a:pt x="6641007" y="1405941"/>
                  </a:lnTo>
                  <a:lnTo>
                    <a:pt x="6586301" y="1409091"/>
                  </a:lnTo>
                  <a:lnTo>
                    <a:pt x="6535260" y="1413274"/>
                  </a:lnTo>
                  <a:lnTo>
                    <a:pt x="6487552" y="1418360"/>
                  </a:lnTo>
                  <a:lnTo>
                    <a:pt x="6442843" y="1424217"/>
                  </a:lnTo>
                  <a:lnTo>
                    <a:pt x="6400799" y="1430715"/>
                  </a:lnTo>
                  <a:lnTo>
                    <a:pt x="6361089" y="1437724"/>
                  </a:lnTo>
                  <a:lnTo>
                    <a:pt x="6323378" y="1445112"/>
                  </a:lnTo>
                  <a:lnTo>
                    <a:pt x="6252620" y="1460504"/>
                  </a:lnTo>
                  <a:lnTo>
                    <a:pt x="6185862" y="1475844"/>
                  </a:lnTo>
                  <a:lnTo>
                    <a:pt x="6153149" y="1483169"/>
                  </a:lnTo>
                  <a:lnTo>
                    <a:pt x="6087391" y="1496472"/>
                  </a:lnTo>
                  <a:lnTo>
                    <a:pt x="6018966" y="1507110"/>
                  </a:lnTo>
                  <a:lnTo>
                    <a:pt x="5945210" y="1514035"/>
                  </a:lnTo>
                  <a:lnTo>
                    <a:pt x="5905499" y="1515779"/>
                  </a:lnTo>
                  <a:lnTo>
                    <a:pt x="5863456" y="1516203"/>
                  </a:lnTo>
                  <a:lnTo>
                    <a:pt x="5818747" y="1515175"/>
                  </a:lnTo>
                  <a:lnTo>
                    <a:pt x="5771039" y="1512566"/>
                  </a:lnTo>
                  <a:lnTo>
                    <a:pt x="5719998" y="1508245"/>
                  </a:lnTo>
                  <a:lnTo>
                    <a:pt x="5665292" y="1502080"/>
                  </a:lnTo>
                  <a:lnTo>
                    <a:pt x="5606587" y="1493941"/>
                  </a:lnTo>
                  <a:lnTo>
                    <a:pt x="5543549" y="1483698"/>
                  </a:lnTo>
                  <a:lnTo>
                    <a:pt x="5543549" y="914399"/>
                  </a:lnTo>
                  <a:close/>
                </a:path>
                <a:path w="8610600" h="3479800">
                  <a:moveTo>
                    <a:pt x="7308849" y="914399"/>
                  </a:moveTo>
                  <a:lnTo>
                    <a:pt x="8528049" y="914399"/>
                  </a:lnTo>
                  <a:lnTo>
                    <a:pt x="8528049" y="1403265"/>
                  </a:lnTo>
                  <a:lnTo>
                    <a:pt x="8465012" y="1403956"/>
                  </a:lnTo>
                  <a:lnTo>
                    <a:pt x="8406307" y="1405941"/>
                  </a:lnTo>
                  <a:lnTo>
                    <a:pt x="8351601" y="1409091"/>
                  </a:lnTo>
                  <a:lnTo>
                    <a:pt x="8300560" y="1413274"/>
                  </a:lnTo>
                  <a:lnTo>
                    <a:pt x="8252852" y="1418360"/>
                  </a:lnTo>
                  <a:lnTo>
                    <a:pt x="8208143" y="1424217"/>
                  </a:lnTo>
                  <a:lnTo>
                    <a:pt x="8166099" y="1430715"/>
                  </a:lnTo>
                  <a:lnTo>
                    <a:pt x="8126389" y="1437724"/>
                  </a:lnTo>
                  <a:lnTo>
                    <a:pt x="8088678" y="1445112"/>
                  </a:lnTo>
                  <a:lnTo>
                    <a:pt x="8017920" y="1460504"/>
                  </a:lnTo>
                  <a:lnTo>
                    <a:pt x="7951162" y="1475844"/>
                  </a:lnTo>
                  <a:lnTo>
                    <a:pt x="7918449" y="1483169"/>
                  </a:lnTo>
                  <a:lnTo>
                    <a:pt x="7852691" y="1496472"/>
                  </a:lnTo>
                  <a:lnTo>
                    <a:pt x="7784266" y="1507110"/>
                  </a:lnTo>
                  <a:lnTo>
                    <a:pt x="7710510" y="1514035"/>
                  </a:lnTo>
                  <a:lnTo>
                    <a:pt x="7670799" y="1515779"/>
                  </a:lnTo>
                  <a:lnTo>
                    <a:pt x="7628756" y="1516203"/>
                  </a:lnTo>
                  <a:lnTo>
                    <a:pt x="7584047" y="1515175"/>
                  </a:lnTo>
                  <a:lnTo>
                    <a:pt x="7536339" y="1512566"/>
                  </a:lnTo>
                  <a:lnTo>
                    <a:pt x="7485298" y="1508245"/>
                  </a:lnTo>
                  <a:lnTo>
                    <a:pt x="7430592" y="1502080"/>
                  </a:lnTo>
                  <a:lnTo>
                    <a:pt x="7371887" y="1493941"/>
                  </a:lnTo>
                  <a:lnTo>
                    <a:pt x="7308849" y="1483698"/>
                  </a:lnTo>
                  <a:lnTo>
                    <a:pt x="7308849" y="914399"/>
                  </a:lnTo>
                  <a:close/>
                </a:path>
                <a:path w="8610600" h="3479800">
                  <a:moveTo>
                    <a:pt x="1295399" y="304799"/>
                  </a:moveTo>
                  <a:lnTo>
                    <a:pt x="1771649" y="3047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19300" y="18130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19300" y="18130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71850" y="1828800"/>
              <a:ext cx="476250" cy="0"/>
            </a:xfrm>
            <a:custGeom>
              <a:avLst/>
              <a:gdLst/>
              <a:ahLst/>
              <a:cxnLst/>
              <a:rect l="l" t="t" r="r" b="b"/>
              <a:pathLst>
                <a:path w="476250">
                  <a:moveTo>
                    <a:pt x="0" y="0"/>
                  </a:moveTo>
                  <a:lnTo>
                    <a:pt x="4762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48100" y="18130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48100" y="18130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00650" y="1828800"/>
              <a:ext cx="476250" cy="0"/>
            </a:xfrm>
            <a:custGeom>
              <a:avLst/>
              <a:gdLst/>
              <a:ahLst/>
              <a:cxnLst/>
              <a:rect l="l" t="t" r="r" b="b"/>
              <a:pathLst>
                <a:path w="476250">
                  <a:moveTo>
                    <a:pt x="0" y="0"/>
                  </a:moveTo>
                  <a:lnTo>
                    <a:pt x="4762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76900" y="18130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76900" y="18130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29450" y="1828800"/>
              <a:ext cx="476250" cy="0"/>
            </a:xfrm>
            <a:custGeom>
              <a:avLst/>
              <a:gdLst/>
              <a:ahLst/>
              <a:cxnLst/>
              <a:rect l="l" t="t" r="r" b="b"/>
              <a:pathLst>
                <a:path w="476250">
                  <a:moveTo>
                    <a:pt x="0" y="0"/>
                  </a:moveTo>
                  <a:lnTo>
                    <a:pt x="4762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05700" y="18130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05700" y="18130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74624" y="1446212"/>
          <a:ext cx="8838564" cy="3900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21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80765">
                <a:tc>
                  <a:txBody>
                    <a:bodyPr/>
                    <a:lstStyle/>
                    <a:p>
                      <a:pPr marL="306070">
                        <a:lnSpc>
                          <a:spcPts val="1430"/>
                        </a:lnSpc>
                        <a:spcBef>
                          <a:spcPts val="1040"/>
                        </a:spcBef>
                        <a:tabLst>
                          <a:tab pos="2001520" algn="l"/>
                        </a:tabLst>
                      </a:pPr>
                      <a:r>
                        <a:rPr sz="1800" b="1" spc="-15" baseline="9259" dirty="0">
                          <a:latin typeface="Arial"/>
                          <a:cs typeface="Arial"/>
                        </a:rPr>
                        <a:t>Concepção/</a:t>
                      </a:r>
                      <a:r>
                        <a:rPr sz="1800" b="1" baseline="9259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Levantamento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06070">
                        <a:lnSpc>
                          <a:spcPts val="1325"/>
                        </a:lnSpc>
                        <a:tabLst>
                          <a:tab pos="2018664" algn="l"/>
                        </a:tabLst>
                      </a:pPr>
                      <a:r>
                        <a:rPr sz="1800" b="1" baseline="9259" dirty="0">
                          <a:latin typeface="Arial"/>
                          <a:cs typeface="Arial"/>
                        </a:rPr>
                        <a:t>Estudo</a:t>
                      </a:r>
                      <a:r>
                        <a:rPr sz="1800" b="1" spc="-112" baseline="925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37" baseline="9259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800" b="1" baseline="9259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Requisitos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06070">
                        <a:lnSpc>
                          <a:spcPts val="1330"/>
                        </a:lnSpc>
                        <a:tabLst>
                          <a:tab pos="2145665" algn="l"/>
                        </a:tabLst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Viabilidade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800" b="1" spc="-15" baseline="-9259" dirty="0">
                          <a:latin typeface="Arial"/>
                          <a:cs typeface="Arial"/>
                        </a:rPr>
                        <a:t>(Extração)</a:t>
                      </a:r>
                      <a:endParaRPr sz="1800" baseline="-9259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75590" marR="641985" indent="-40005">
                        <a:lnSpc>
                          <a:spcPts val="1430"/>
                        </a:lnSpc>
                        <a:tabLst>
                          <a:tab pos="2081530" algn="l"/>
                          <a:tab pos="2284730" algn="l"/>
                        </a:tabLst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Relatório</a:t>
                      </a:r>
                      <a:r>
                        <a:rPr sz="12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Compreensão Viabilidade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		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Domínio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590675" marR="109855" indent="266700">
                        <a:lnSpc>
                          <a:spcPts val="143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Coleta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Requisitos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(Entrevistas,</a:t>
                      </a:r>
                      <a:r>
                        <a:rPr sz="12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Quest,</a:t>
                      </a:r>
                      <a:r>
                        <a:rPr sz="12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JAD,</a:t>
                      </a:r>
                      <a:r>
                        <a:rPr sz="12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...)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047115">
                        <a:lnSpc>
                          <a:spcPct val="100000"/>
                        </a:lnSpc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Inf.</a:t>
                      </a:r>
                      <a:r>
                        <a:rPr sz="11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Entrevistas,</a:t>
                      </a:r>
                      <a:r>
                        <a:rPr sz="11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Questonários,...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1093470" marR="1721485">
                        <a:lnSpc>
                          <a:spcPct val="102299"/>
                        </a:lnSpc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Modelo</a:t>
                      </a:r>
                      <a:r>
                        <a:rPr sz="1100" b="1" spc="-25" dirty="0">
                          <a:latin typeface="Arial"/>
                          <a:cs typeface="Arial"/>
                        </a:rPr>
                        <a:t> de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Casos</a:t>
                      </a:r>
                      <a:r>
                        <a:rPr sz="11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1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25" dirty="0">
                          <a:latin typeface="Arial"/>
                          <a:cs typeface="Arial"/>
                        </a:rPr>
                        <a:t>Uso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104711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-Prototipação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208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210185" algn="ctr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Análise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Neg.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R="209550" algn="ctr">
                        <a:lnSpc>
                          <a:spcPts val="1430"/>
                        </a:lnSpc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Requisitos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17475" marR="478155" algn="ctr">
                        <a:lnSpc>
                          <a:spcPts val="1430"/>
                        </a:lnSpc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Classificação Requisitos/ Prioridade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03860" marR="447675" algn="ctr">
                        <a:lnSpc>
                          <a:spcPts val="1430"/>
                        </a:lnSpc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Especificação Requisitos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76555" marR="432434" algn="ctr">
                        <a:lnSpc>
                          <a:spcPts val="143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Documento</a:t>
                      </a:r>
                      <a:r>
                        <a:rPr sz="12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Especificação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40055" marR="414655" indent="-1270" algn="ctr">
                        <a:lnSpc>
                          <a:spcPts val="1430"/>
                        </a:lnSpc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Validação Requisitos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0645" algn="ctr">
                        <a:lnSpc>
                          <a:spcPct val="100000"/>
                        </a:lnSpc>
                      </a:pPr>
                      <a:r>
                        <a:rPr sz="1200" b="1" spc="-25" dirty="0">
                          <a:latin typeface="Arial"/>
                          <a:cs typeface="Arial"/>
                        </a:rPr>
                        <a:t>RTF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 gridSpan="3"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LEGENDA: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6191250" y="5410200"/>
            <a:ext cx="1295400" cy="6096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244475" marR="264160" indent="20955">
              <a:lnSpc>
                <a:spcPts val="1430"/>
              </a:lnSpc>
              <a:spcBef>
                <a:spcPts val="905"/>
              </a:spcBef>
            </a:pPr>
            <a:r>
              <a:rPr sz="1200" b="1" dirty="0">
                <a:latin typeface="Arial"/>
                <a:cs typeface="Arial"/>
              </a:rPr>
              <a:t>Gestão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de </a:t>
            </a:r>
            <a:r>
              <a:rPr sz="1200" b="1" spc="-10" dirty="0">
                <a:latin typeface="Arial"/>
                <a:cs typeface="Arial"/>
              </a:rPr>
              <a:t>Requisitos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85850" y="5410200"/>
            <a:ext cx="762000" cy="376555"/>
          </a:xfrm>
          <a:custGeom>
            <a:avLst/>
            <a:gdLst/>
            <a:ahLst/>
            <a:cxnLst/>
            <a:rect l="l" t="t" r="r" b="b"/>
            <a:pathLst>
              <a:path w="762000" h="376554">
                <a:moveTo>
                  <a:pt x="0" y="0"/>
                </a:moveTo>
                <a:lnTo>
                  <a:pt x="761999" y="0"/>
                </a:lnTo>
                <a:lnTo>
                  <a:pt x="761999" y="305540"/>
                </a:lnTo>
                <a:lnTo>
                  <a:pt x="698564" y="306688"/>
                </a:lnTo>
                <a:lnTo>
                  <a:pt x="642108" y="309888"/>
                </a:lnTo>
                <a:lnTo>
                  <a:pt x="591701" y="314774"/>
                </a:lnTo>
                <a:lnTo>
                  <a:pt x="546412" y="320981"/>
                </a:lnTo>
                <a:lnTo>
                  <a:pt x="505311" y="328146"/>
                </a:lnTo>
                <a:lnTo>
                  <a:pt x="467467" y="335901"/>
                </a:lnTo>
                <a:lnTo>
                  <a:pt x="397828" y="351725"/>
                </a:lnTo>
                <a:lnTo>
                  <a:pt x="364171" y="359064"/>
                </a:lnTo>
                <a:lnTo>
                  <a:pt x="330050" y="365533"/>
                </a:lnTo>
                <a:lnTo>
                  <a:pt x="294532" y="370769"/>
                </a:lnTo>
                <a:lnTo>
                  <a:pt x="256688" y="374404"/>
                </a:lnTo>
                <a:lnTo>
                  <a:pt x="215587" y="376075"/>
                </a:lnTo>
                <a:lnTo>
                  <a:pt x="170298" y="375417"/>
                </a:lnTo>
                <a:lnTo>
                  <a:pt x="119891" y="372063"/>
                </a:lnTo>
                <a:lnTo>
                  <a:pt x="63435" y="365650"/>
                </a:lnTo>
                <a:lnTo>
                  <a:pt x="0" y="35581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00250" y="5410200"/>
            <a:ext cx="838200" cy="381000"/>
          </a:xfrm>
          <a:custGeom>
            <a:avLst/>
            <a:gdLst/>
            <a:ahLst/>
            <a:cxnLst/>
            <a:rect l="l" t="t" r="r" b="b"/>
            <a:pathLst>
              <a:path w="838200" h="381000">
                <a:moveTo>
                  <a:pt x="0" y="190499"/>
                </a:moveTo>
                <a:lnTo>
                  <a:pt x="4544" y="162349"/>
                </a:lnTo>
                <a:lnTo>
                  <a:pt x="17744" y="135481"/>
                </a:lnTo>
                <a:lnTo>
                  <a:pt x="67519" y="86770"/>
                </a:lnTo>
                <a:lnTo>
                  <a:pt x="102798" y="65518"/>
                </a:lnTo>
                <a:lnTo>
                  <a:pt x="144139" y="46726"/>
                </a:lnTo>
                <a:lnTo>
                  <a:pt x="190895" y="30690"/>
                </a:lnTo>
                <a:lnTo>
                  <a:pt x="242418" y="17705"/>
                </a:lnTo>
                <a:lnTo>
                  <a:pt x="298058" y="8065"/>
                </a:lnTo>
                <a:lnTo>
                  <a:pt x="357168" y="2065"/>
                </a:lnTo>
                <a:lnTo>
                  <a:pt x="419099" y="0"/>
                </a:lnTo>
                <a:lnTo>
                  <a:pt x="481031" y="2065"/>
                </a:lnTo>
                <a:lnTo>
                  <a:pt x="540141" y="8065"/>
                </a:lnTo>
                <a:lnTo>
                  <a:pt x="595781" y="17705"/>
                </a:lnTo>
                <a:lnTo>
                  <a:pt x="647304" y="30690"/>
                </a:lnTo>
                <a:lnTo>
                  <a:pt x="694060" y="46726"/>
                </a:lnTo>
                <a:lnTo>
                  <a:pt x="735401" y="65518"/>
                </a:lnTo>
                <a:lnTo>
                  <a:pt x="770680" y="86770"/>
                </a:lnTo>
                <a:lnTo>
                  <a:pt x="820455" y="135481"/>
                </a:lnTo>
                <a:lnTo>
                  <a:pt x="838199" y="190499"/>
                </a:lnTo>
                <a:lnTo>
                  <a:pt x="820455" y="245518"/>
                </a:lnTo>
                <a:lnTo>
                  <a:pt x="770680" y="294229"/>
                </a:lnTo>
                <a:lnTo>
                  <a:pt x="735401" y="315481"/>
                </a:lnTo>
                <a:lnTo>
                  <a:pt x="694060" y="334273"/>
                </a:lnTo>
                <a:lnTo>
                  <a:pt x="647304" y="350309"/>
                </a:lnTo>
                <a:lnTo>
                  <a:pt x="595781" y="363294"/>
                </a:lnTo>
                <a:lnTo>
                  <a:pt x="540141" y="372934"/>
                </a:lnTo>
                <a:lnTo>
                  <a:pt x="481031" y="378934"/>
                </a:lnTo>
                <a:lnTo>
                  <a:pt x="419099" y="380999"/>
                </a:lnTo>
                <a:lnTo>
                  <a:pt x="357168" y="378934"/>
                </a:lnTo>
                <a:lnTo>
                  <a:pt x="298058" y="372934"/>
                </a:lnTo>
                <a:lnTo>
                  <a:pt x="242418" y="363294"/>
                </a:lnTo>
                <a:lnTo>
                  <a:pt x="190895" y="350309"/>
                </a:lnTo>
                <a:lnTo>
                  <a:pt x="144139" y="334273"/>
                </a:lnTo>
                <a:lnTo>
                  <a:pt x="102798" y="315481"/>
                </a:lnTo>
                <a:lnTo>
                  <a:pt x="67519" y="294229"/>
                </a:lnTo>
                <a:lnTo>
                  <a:pt x="17744" y="245518"/>
                </a:lnTo>
                <a:lnTo>
                  <a:pt x="4544" y="218650"/>
                </a:lnTo>
                <a:lnTo>
                  <a:pt x="0" y="1904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47650" y="5410200"/>
            <a:ext cx="685800" cy="3810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106045" marR="10160" indent="-42545">
              <a:lnSpc>
                <a:spcPct val="101600"/>
              </a:lnSpc>
              <a:spcBef>
                <a:spcPts val="600"/>
              </a:spcBef>
            </a:pPr>
            <a:r>
              <a:rPr sz="800" b="1" spc="-10" dirty="0">
                <a:latin typeface="Arial"/>
                <a:cs typeface="Arial"/>
              </a:rPr>
              <a:t>Passos</a:t>
            </a:r>
            <a:r>
              <a:rPr sz="800" b="1" dirty="0">
                <a:latin typeface="Arial"/>
                <a:cs typeface="Arial"/>
              </a:rPr>
              <a:t> </a:t>
            </a:r>
            <a:r>
              <a:rPr sz="800" b="1" spc="-20" dirty="0">
                <a:latin typeface="Arial"/>
                <a:cs typeface="Arial"/>
              </a:rPr>
              <a:t>Eng. </a:t>
            </a:r>
            <a:r>
              <a:rPr sz="800" b="1" spc="-10" dirty="0">
                <a:latin typeface="Arial"/>
                <a:cs typeface="Arial"/>
              </a:rPr>
              <a:t>Requisitos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30278" y="5502973"/>
            <a:ext cx="4146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10" dirty="0">
                <a:latin typeface="Arial"/>
                <a:cs typeface="Arial"/>
              </a:rPr>
              <a:t>Produto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99654" y="5507736"/>
            <a:ext cx="4826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10" dirty="0">
                <a:latin typeface="Arial"/>
                <a:cs typeface="Arial"/>
              </a:rPr>
              <a:t>Atividade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36754" y="2133600"/>
            <a:ext cx="7356475" cy="2443480"/>
            <a:chOff x="836754" y="2133600"/>
            <a:chExt cx="7356475" cy="2443480"/>
          </a:xfrm>
        </p:grpSpPr>
        <p:sp>
          <p:nvSpPr>
            <p:cNvPr id="24" name="object 24"/>
            <p:cNvSpPr/>
            <p:nvPr/>
          </p:nvSpPr>
          <p:spPr>
            <a:xfrm>
              <a:off x="857249" y="2133600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41517" y="23812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41517" y="23812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62250" y="2133600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46517" y="23812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46517" y="23812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62250" y="3105150"/>
              <a:ext cx="0" cy="190500"/>
            </a:xfrm>
            <a:custGeom>
              <a:avLst/>
              <a:gdLst/>
              <a:ahLst/>
              <a:cxnLst/>
              <a:rect l="l" t="t" r="r" b="b"/>
              <a:pathLst>
                <a:path h="190500">
                  <a:moveTo>
                    <a:pt x="0" y="0"/>
                  </a:moveTo>
                  <a:lnTo>
                    <a:pt x="0" y="1904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46517" y="30619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46517" y="30619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46517" y="32956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746517" y="32956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62250" y="3962400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46517" y="42100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746517" y="42100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14850" y="2133600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99117" y="23812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99117" y="23812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43650" y="2133600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327917" y="23812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327917" y="23812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98850" y="3078982"/>
              <a:ext cx="2314575" cy="1493520"/>
            </a:xfrm>
            <a:custGeom>
              <a:avLst/>
              <a:gdLst/>
              <a:ahLst/>
              <a:cxnLst/>
              <a:rect l="l" t="t" r="r" b="b"/>
              <a:pathLst>
                <a:path w="2314575" h="1493520">
                  <a:moveTo>
                    <a:pt x="0" y="1493017"/>
                  </a:moveTo>
                  <a:lnTo>
                    <a:pt x="231417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804498" y="3055548"/>
              <a:ext cx="45085" cy="36830"/>
            </a:xfrm>
            <a:custGeom>
              <a:avLst/>
              <a:gdLst/>
              <a:ahLst/>
              <a:cxnLst/>
              <a:rect l="l" t="t" r="r" b="b"/>
              <a:pathLst>
                <a:path w="45085" h="36830">
                  <a:moveTo>
                    <a:pt x="17058" y="36653"/>
                  </a:moveTo>
                  <a:lnTo>
                    <a:pt x="0" y="10213"/>
                  </a:lnTo>
                  <a:lnTo>
                    <a:pt x="44851" y="0"/>
                  </a:lnTo>
                  <a:lnTo>
                    <a:pt x="17058" y="366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804498" y="3055548"/>
              <a:ext cx="45085" cy="36830"/>
            </a:xfrm>
            <a:custGeom>
              <a:avLst/>
              <a:gdLst/>
              <a:ahLst/>
              <a:cxnLst/>
              <a:rect l="l" t="t" r="r" b="b"/>
              <a:pathLst>
                <a:path w="45085" h="36830">
                  <a:moveTo>
                    <a:pt x="17058" y="36653"/>
                  </a:moveTo>
                  <a:lnTo>
                    <a:pt x="44851" y="0"/>
                  </a:lnTo>
                  <a:lnTo>
                    <a:pt x="0" y="10213"/>
                  </a:lnTo>
                  <a:lnTo>
                    <a:pt x="17058" y="3665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172449" y="2133600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156717" y="23812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156717" y="23812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086600" y="2667000"/>
              <a:ext cx="476250" cy="0"/>
            </a:xfrm>
            <a:custGeom>
              <a:avLst/>
              <a:gdLst/>
              <a:ahLst/>
              <a:cxnLst/>
              <a:rect l="l" t="t" r="r" b="b"/>
              <a:pathLst>
                <a:path w="476250">
                  <a:moveTo>
                    <a:pt x="0" y="0"/>
                  </a:moveTo>
                  <a:lnTo>
                    <a:pt x="4762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043375" y="26512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31465"/>
                  </a:moveTo>
                  <a:lnTo>
                    <a:pt x="0" y="15732"/>
                  </a:lnTo>
                  <a:lnTo>
                    <a:pt x="43224" y="0"/>
                  </a:lnTo>
                  <a:lnTo>
                    <a:pt x="43224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043375" y="26512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0"/>
                  </a:moveTo>
                  <a:lnTo>
                    <a:pt x="0" y="15732"/>
                  </a:lnTo>
                  <a:lnTo>
                    <a:pt x="43224" y="31465"/>
                  </a:lnTo>
                  <a:lnTo>
                    <a:pt x="43224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6856555" y="5348287"/>
            <a:ext cx="41275" cy="53340"/>
            <a:chOff x="6856555" y="5348287"/>
            <a:chExt cx="41275" cy="53340"/>
          </a:xfrm>
        </p:grpSpPr>
        <p:sp>
          <p:nvSpPr>
            <p:cNvPr id="54" name="object 54"/>
            <p:cNvSpPr/>
            <p:nvPr/>
          </p:nvSpPr>
          <p:spPr>
            <a:xfrm>
              <a:off x="6861317" y="53530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861317" y="53530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7472" y="1169543"/>
            <a:ext cx="6489065" cy="3625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10" algn="ctr">
              <a:lnSpc>
                <a:spcPct val="1406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1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engenharia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requisitos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fornece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um </a:t>
            </a:r>
            <a:r>
              <a:rPr sz="2400" b="1" spc="-10" dirty="0">
                <a:latin typeface="Arial"/>
                <a:cs typeface="Arial"/>
              </a:rPr>
              <a:t>mecanismo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adequado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para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entender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que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o </a:t>
            </a:r>
            <a:r>
              <a:rPr sz="2400" b="1" dirty="0">
                <a:latin typeface="Arial"/>
                <a:cs typeface="Arial"/>
              </a:rPr>
              <a:t>cliente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deseja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,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analisar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as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necessidades, </a:t>
            </a:r>
            <a:r>
              <a:rPr sz="2400" b="1" dirty="0">
                <a:latin typeface="Arial"/>
                <a:cs typeface="Arial"/>
              </a:rPr>
              <a:t>negociar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uma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solução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adequada,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validar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a </a:t>
            </a:r>
            <a:r>
              <a:rPr sz="2400" b="1" spc="-10" dirty="0">
                <a:latin typeface="Arial"/>
                <a:cs typeface="Arial"/>
              </a:rPr>
              <a:t>especificação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administrar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os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requisitos</a:t>
            </a:r>
            <a:r>
              <a:rPr sz="2400" b="1" spc="-50" dirty="0">
                <a:latin typeface="Arial"/>
                <a:cs typeface="Arial"/>
              </a:rPr>
              <a:t> a </a:t>
            </a:r>
            <a:r>
              <a:rPr sz="2400" b="1" dirty="0">
                <a:latin typeface="Arial"/>
                <a:cs typeface="Arial"/>
              </a:rPr>
              <a:t>medida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que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eles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são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transformados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em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um </a:t>
            </a:r>
            <a:r>
              <a:rPr sz="2400" b="1" dirty="0">
                <a:latin typeface="Arial"/>
                <a:cs typeface="Arial"/>
              </a:rPr>
              <a:t>sistema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em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operação.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2412" rIns="0" bIns="0" rtlCol="0">
            <a:spAutoFit/>
          </a:bodyPr>
          <a:lstStyle/>
          <a:p>
            <a:pPr marL="1323975">
              <a:lnSpc>
                <a:spcPct val="100000"/>
              </a:lnSpc>
              <a:spcBef>
                <a:spcPts val="100"/>
              </a:spcBef>
            </a:pPr>
            <a:r>
              <a:rPr dirty="0"/>
              <a:t>Engenharia</a:t>
            </a:r>
            <a:r>
              <a:rPr spc="-5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spc="-10" dirty="0"/>
              <a:t>Requisitos?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5875" y="1221041"/>
            <a:ext cx="6887845" cy="958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92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A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engenharia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requisitos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pode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ser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dividida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em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alguns passos: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449" y="2294318"/>
            <a:ext cx="6115050" cy="242570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532765" indent="-520065">
              <a:lnSpc>
                <a:spcPct val="100000"/>
              </a:lnSpc>
              <a:spcBef>
                <a:spcPts val="850"/>
              </a:spcBef>
              <a:buFont typeface="Times New Roman"/>
              <a:buAutoNum type="arabicPeriod"/>
              <a:tabLst>
                <a:tab pos="532765" algn="l"/>
              </a:tabLst>
            </a:pPr>
            <a:r>
              <a:rPr sz="2000" spc="-10" dirty="0">
                <a:latin typeface="Arial"/>
                <a:cs typeface="Arial"/>
              </a:rPr>
              <a:t>Concepção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ou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Estudo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Viabilidade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Sistema;</a:t>
            </a:r>
            <a:endParaRPr sz="2000">
              <a:latin typeface="Arial"/>
              <a:cs typeface="Arial"/>
            </a:endParaRPr>
          </a:p>
          <a:p>
            <a:pPr marL="532765" indent="-520065">
              <a:lnSpc>
                <a:spcPct val="100000"/>
              </a:lnSpc>
              <a:spcBef>
                <a:spcPts val="750"/>
              </a:spcBef>
              <a:buFont typeface="Times New Roman"/>
              <a:buAutoNum type="arabicPeriod"/>
              <a:tabLst>
                <a:tab pos="532765" algn="l"/>
              </a:tabLst>
            </a:pPr>
            <a:r>
              <a:rPr sz="2000" dirty="0">
                <a:latin typeface="Arial"/>
                <a:cs typeface="Arial"/>
              </a:rPr>
              <a:t>Levantamento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Requisitos;</a:t>
            </a:r>
            <a:endParaRPr sz="2000">
              <a:latin typeface="Arial"/>
              <a:cs typeface="Arial"/>
            </a:endParaRPr>
          </a:p>
          <a:p>
            <a:pPr marL="532765" indent="-520065">
              <a:lnSpc>
                <a:spcPct val="100000"/>
              </a:lnSpc>
              <a:spcBef>
                <a:spcPts val="750"/>
              </a:spcBef>
              <a:buFont typeface="Times New Roman"/>
              <a:buAutoNum type="arabicPeriod"/>
              <a:tabLst>
                <a:tab pos="532765" algn="l"/>
              </a:tabLst>
            </a:pPr>
            <a:r>
              <a:rPr sz="2000" dirty="0">
                <a:latin typeface="Arial"/>
                <a:cs typeface="Arial"/>
              </a:rPr>
              <a:t>Análise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negociação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Requisitos;</a:t>
            </a:r>
            <a:endParaRPr sz="2000">
              <a:latin typeface="Arial"/>
              <a:cs typeface="Arial"/>
            </a:endParaRPr>
          </a:p>
          <a:p>
            <a:pPr marL="532765" indent="-520065">
              <a:lnSpc>
                <a:spcPct val="100000"/>
              </a:lnSpc>
              <a:spcBef>
                <a:spcPts val="750"/>
              </a:spcBef>
              <a:buFont typeface="Times New Roman"/>
              <a:buAutoNum type="arabicPeriod"/>
              <a:tabLst>
                <a:tab pos="532765" algn="l"/>
              </a:tabLst>
            </a:pPr>
            <a:r>
              <a:rPr sz="2000" spc="-10" dirty="0">
                <a:latin typeface="Arial"/>
                <a:cs typeface="Arial"/>
              </a:rPr>
              <a:t>Especificação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Requisitos;</a:t>
            </a:r>
            <a:endParaRPr sz="2000">
              <a:latin typeface="Arial"/>
              <a:cs typeface="Arial"/>
            </a:endParaRPr>
          </a:p>
          <a:p>
            <a:pPr marL="532765" indent="-520065">
              <a:lnSpc>
                <a:spcPct val="100000"/>
              </a:lnSpc>
              <a:spcBef>
                <a:spcPts val="750"/>
              </a:spcBef>
              <a:buFont typeface="Times New Roman"/>
              <a:buAutoNum type="arabicPeriod"/>
              <a:tabLst>
                <a:tab pos="532765" algn="l"/>
              </a:tabLst>
            </a:pPr>
            <a:r>
              <a:rPr sz="2000" spc="-25" dirty="0">
                <a:latin typeface="Arial"/>
                <a:cs typeface="Arial"/>
              </a:rPr>
              <a:t>Validação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Requisitos;</a:t>
            </a:r>
            <a:endParaRPr sz="2000">
              <a:latin typeface="Arial"/>
              <a:cs typeface="Arial"/>
            </a:endParaRPr>
          </a:p>
          <a:p>
            <a:pPr marL="532765" indent="-520065">
              <a:lnSpc>
                <a:spcPct val="100000"/>
              </a:lnSpc>
              <a:spcBef>
                <a:spcPts val="750"/>
              </a:spcBef>
              <a:buFont typeface="Times New Roman"/>
              <a:buAutoNum type="arabicPeriod"/>
              <a:tabLst>
                <a:tab pos="532765" algn="l"/>
              </a:tabLst>
            </a:pPr>
            <a:r>
              <a:rPr sz="2000" dirty="0">
                <a:latin typeface="Arial"/>
                <a:cs typeface="Arial"/>
              </a:rPr>
              <a:t>Gestão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Requisitos.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1325" rIns="0" bIns="0" rtlCol="0">
            <a:spAutoFit/>
          </a:bodyPr>
          <a:lstStyle/>
          <a:p>
            <a:pPr marL="1737360">
              <a:lnSpc>
                <a:spcPct val="100000"/>
              </a:lnSpc>
              <a:spcBef>
                <a:spcPts val="100"/>
              </a:spcBef>
            </a:pPr>
            <a:r>
              <a:rPr dirty="0"/>
              <a:t>Engenharia</a:t>
            </a:r>
            <a:r>
              <a:rPr spc="-5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spc="-10" dirty="0"/>
              <a:t>Requisitos?</a:t>
            </a:r>
          </a:p>
        </p:txBody>
      </p:sp>
      <p:sp>
        <p:nvSpPr>
          <p:cNvPr id="5" name="object 5"/>
          <p:cNvSpPr/>
          <p:nvPr/>
        </p:nvSpPr>
        <p:spPr>
          <a:xfrm>
            <a:off x="7448550" y="2514600"/>
            <a:ext cx="76200" cy="609600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0" y="0"/>
                </a:moveTo>
                <a:lnTo>
                  <a:pt x="14830" y="499"/>
                </a:lnTo>
                <a:lnTo>
                  <a:pt x="26940" y="1859"/>
                </a:lnTo>
                <a:lnTo>
                  <a:pt x="35105" y="3878"/>
                </a:lnTo>
                <a:lnTo>
                  <a:pt x="38099" y="6349"/>
                </a:lnTo>
                <a:lnTo>
                  <a:pt x="38099" y="298450"/>
                </a:lnTo>
                <a:lnTo>
                  <a:pt x="41094" y="300921"/>
                </a:lnTo>
                <a:lnTo>
                  <a:pt x="49259" y="302940"/>
                </a:lnTo>
                <a:lnTo>
                  <a:pt x="61369" y="304300"/>
                </a:lnTo>
                <a:lnTo>
                  <a:pt x="76199" y="304799"/>
                </a:lnTo>
                <a:lnTo>
                  <a:pt x="61369" y="305299"/>
                </a:lnTo>
                <a:lnTo>
                  <a:pt x="49259" y="306659"/>
                </a:lnTo>
                <a:lnTo>
                  <a:pt x="41094" y="308678"/>
                </a:lnTo>
                <a:lnTo>
                  <a:pt x="38099" y="311149"/>
                </a:lnTo>
                <a:lnTo>
                  <a:pt x="38099" y="603250"/>
                </a:lnTo>
                <a:lnTo>
                  <a:pt x="35105" y="605721"/>
                </a:lnTo>
                <a:lnTo>
                  <a:pt x="26940" y="607740"/>
                </a:lnTo>
                <a:lnTo>
                  <a:pt x="14830" y="609100"/>
                </a:lnTo>
                <a:lnTo>
                  <a:pt x="0" y="6095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24750" y="2436176"/>
            <a:ext cx="13093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Arial"/>
                <a:cs typeface="Arial"/>
              </a:rPr>
              <a:t>Elicitação </a:t>
            </a:r>
            <a:r>
              <a:rPr sz="2000" b="1" spc="-25" dirty="0">
                <a:latin typeface="Arial"/>
                <a:cs typeface="Arial"/>
              </a:rPr>
              <a:t>de </a:t>
            </a:r>
            <a:r>
              <a:rPr sz="2000" b="1" spc="-10" dirty="0">
                <a:latin typeface="Arial"/>
                <a:cs typeface="Arial"/>
              </a:rPr>
              <a:t>requisitos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1325" rIns="0" bIns="0" rtlCol="0">
            <a:spAutoFit/>
          </a:bodyPr>
          <a:lstStyle/>
          <a:p>
            <a:pPr marL="1045844">
              <a:lnSpc>
                <a:spcPct val="100000"/>
              </a:lnSpc>
              <a:spcBef>
                <a:spcPts val="100"/>
              </a:spcBef>
            </a:pPr>
            <a:r>
              <a:rPr dirty="0"/>
              <a:t>1.</a:t>
            </a:r>
            <a:r>
              <a:rPr spc="-25" dirty="0"/>
              <a:t> </a:t>
            </a:r>
            <a:r>
              <a:rPr spc="-10" dirty="0"/>
              <a:t>Concepção/Estudo</a:t>
            </a:r>
            <a:r>
              <a:rPr spc="-25" dirty="0"/>
              <a:t> </a:t>
            </a:r>
            <a:r>
              <a:rPr dirty="0"/>
              <a:t>de</a:t>
            </a:r>
            <a:r>
              <a:rPr spc="-75" dirty="0"/>
              <a:t> </a:t>
            </a:r>
            <a:r>
              <a:rPr spc="-10" dirty="0"/>
              <a:t>Viabilidade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3387" y="1327974"/>
            <a:ext cx="8209280" cy="4817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18415" indent="-457200">
              <a:lnSpc>
                <a:spcPct val="118800"/>
              </a:lnSpc>
              <a:spcBef>
                <a:spcPts val="95"/>
              </a:spcBef>
            </a:pPr>
            <a:r>
              <a:rPr sz="2400" b="1" dirty="0">
                <a:latin typeface="Arial"/>
                <a:cs typeface="Arial"/>
              </a:rPr>
              <a:t>O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estudo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viabilidade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é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um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estudo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breve,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direcionado, </a:t>
            </a:r>
            <a:r>
              <a:rPr sz="2400" b="1" dirty="0">
                <a:latin typeface="Arial"/>
                <a:cs typeface="Arial"/>
              </a:rPr>
              <a:t>que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se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destina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responder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algumas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perguntas:</a:t>
            </a:r>
            <a:endParaRPr sz="2400">
              <a:latin typeface="Arial"/>
              <a:cs typeface="Arial"/>
            </a:endParaRPr>
          </a:p>
          <a:p>
            <a:pPr marL="926465" indent="-520065">
              <a:lnSpc>
                <a:spcPct val="100000"/>
              </a:lnSpc>
              <a:spcBef>
                <a:spcPts val="990"/>
              </a:spcBef>
              <a:buFont typeface="Times New Roman"/>
              <a:buAutoNum type="arabicPeriod"/>
              <a:tabLst>
                <a:tab pos="926465" algn="l"/>
              </a:tabLst>
            </a:pPr>
            <a:r>
              <a:rPr sz="2000" b="1" dirty="0">
                <a:latin typeface="Arial"/>
                <a:cs typeface="Arial"/>
              </a:rPr>
              <a:t>O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sistema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contribui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para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os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objetivos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gerais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empresa?</a:t>
            </a:r>
            <a:endParaRPr sz="2000">
              <a:latin typeface="Arial"/>
              <a:cs typeface="Arial"/>
            </a:endParaRPr>
          </a:p>
          <a:p>
            <a:pPr marL="927100" marR="464184" indent="-520700">
              <a:lnSpc>
                <a:spcPct val="120800"/>
              </a:lnSpc>
              <a:spcBef>
                <a:spcPts val="400"/>
              </a:spcBef>
              <a:buFont typeface="Times New Roman"/>
              <a:buAutoNum type="arabicPeriod"/>
              <a:tabLst>
                <a:tab pos="927100" algn="l"/>
              </a:tabLst>
            </a:pPr>
            <a:r>
              <a:rPr sz="2000" b="1" dirty="0">
                <a:latin typeface="Arial"/>
                <a:cs typeface="Arial"/>
              </a:rPr>
              <a:t>O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sistema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pode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ser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implementado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com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utilização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de </a:t>
            </a:r>
            <a:r>
              <a:rPr sz="2000" b="1" dirty="0">
                <a:latin typeface="Arial"/>
                <a:cs typeface="Arial"/>
              </a:rPr>
              <a:t>tecnologia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atual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dentro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das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restrições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custo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prazo?</a:t>
            </a:r>
            <a:endParaRPr sz="2000">
              <a:latin typeface="Arial"/>
              <a:cs typeface="Arial"/>
            </a:endParaRPr>
          </a:p>
          <a:p>
            <a:pPr marL="927100" marR="377190" indent="-520700">
              <a:lnSpc>
                <a:spcPct val="120800"/>
              </a:lnSpc>
              <a:spcBef>
                <a:spcPts val="350"/>
              </a:spcBef>
              <a:buFont typeface="Times New Roman"/>
              <a:buAutoNum type="arabicPeriod"/>
              <a:tabLst>
                <a:tab pos="927100" algn="l"/>
              </a:tabLst>
            </a:pPr>
            <a:r>
              <a:rPr sz="2000" b="1" dirty="0">
                <a:latin typeface="Arial"/>
                <a:cs typeface="Arial"/>
              </a:rPr>
              <a:t>O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sistema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pode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ser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integrado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com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outros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sistemas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já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35" dirty="0">
                <a:latin typeface="Arial"/>
                <a:cs typeface="Arial"/>
              </a:rPr>
              <a:t>em </a:t>
            </a:r>
            <a:r>
              <a:rPr sz="2000" b="1" spc="-10" dirty="0">
                <a:latin typeface="Arial"/>
                <a:cs typeface="Arial"/>
              </a:rPr>
              <a:t>operação?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2000">
              <a:latin typeface="Arial"/>
              <a:cs typeface="Arial"/>
            </a:endParaRPr>
          </a:p>
          <a:p>
            <a:pPr marL="469900" marR="5080">
              <a:lnSpc>
                <a:spcPct val="119400"/>
              </a:lnSpc>
            </a:pPr>
            <a:r>
              <a:rPr sz="2000" b="1" dirty="0">
                <a:latin typeface="Arial"/>
                <a:cs typeface="Arial"/>
              </a:rPr>
              <a:t>Após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responder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essas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questões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é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necessário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questionar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as </a:t>
            </a:r>
            <a:r>
              <a:rPr sz="2000" b="1" dirty="0">
                <a:latin typeface="Arial"/>
                <a:cs typeface="Arial"/>
              </a:rPr>
              <a:t>fontes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informação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(gerentes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do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negócio,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área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TI,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usuários </a:t>
            </a:r>
            <a:r>
              <a:rPr sz="2000" b="1" dirty="0">
                <a:latin typeface="Arial"/>
                <a:cs typeface="Arial"/>
              </a:rPr>
              <a:t>finais,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etc...).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Para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isso,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são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realizadas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algumas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perguntas, como: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1325" rIns="0" bIns="0" rtlCol="0">
            <a:spAutoFit/>
          </a:bodyPr>
          <a:lstStyle/>
          <a:p>
            <a:pPr marL="1045844">
              <a:lnSpc>
                <a:spcPct val="100000"/>
              </a:lnSpc>
              <a:spcBef>
                <a:spcPts val="100"/>
              </a:spcBef>
            </a:pPr>
            <a:r>
              <a:rPr dirty="0"/>
              <a:t>1.</a:t>
            </a:r>
            <a:r>
              <a:rPr spc="-25" dirty="0"/>
              <a:t> </a:t>
            </a:r>
            <a:r>
              <a:rPr spc="-10" dirty="0"/>
              <a:t>Concepção/Estudo</a:t>
            </a:r>
            <a:r>
              <a:rPr spc="-25" dirty="0"/>
              <a:t> </a:t>
            </a:r>
            <a:r>
              <a:rPr dirty="0"/>
              <a:t>de</a:t>
            </a:r>
            <a:r>
              <a:rPr spc="-75" dirty="0"/>
              <a:t> </a:t>
            </a:r>
            <a:r>
              <a:rPr spc="-10" dirty="0"/>
              <a:t>Viabilidade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1387" y="1449578"/>
            <a:ext cx="8261350" cy="4491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9590" marR="822325" indent="-517525">
              <a:lnSpc>
                <a:spcPct val="121500"/>
              </a:lnSpc>
              <a:spcBef>
                <a:spcPts val="100"/>
              </a:spcBef>
              <a:buFont typeface="Times New Roman"/>
              <a:buAutoNum type="arabicPeriod"/>
              <a:tabLst>
                <a:tab pos="529590" algn="l"/>
              </a:tabLst>
            </a:pPr>
            <a:r>
              <a:rPr sz="1900" b="1" dirty="0">
                <a:latin typeface="Arial"/>
                <a:cs typeface="Arial"/>
              </a:rPr>
              <a:t>Como</a:t>
            </a:r>
            <a:r>
              <a:rPr sz="1900" b="1" spc="-6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a</a:t>
            </a:r>
            <a:r>
              <a:rPr sz="1900" b="1" spc="-6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empresa</a:t>
            </a:r>
            <a:r>
              <a:rPr sz="1900" b="1" spc="-6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se</a:t>
            </a:r>
            <a:r>
              <a:rPr sz="1900" b="1" spc="-60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comportaria,</a:t>
            </a:r>
            <a:r>
              <a:rPr sz="1900" b="1" spc="-6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se</a:t>
            </a:r>
            <a:r>
              <a:rPr sz="1900" b="1" spc="-6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esse</a:t>
            </a:r>
            <a:r>
              <a:rPr sz="1900" b="1" spc="-6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sistema</a:t>
            </a:r>
            <a:r>
              <a:rPr sz="1900" b="1" spc="-6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não</a:t>
            </a:r>
            <a:r>
              <a:rPr sz="1900" b="1" spc="-60" dirty="0">
                <a:latin typeface="Arial"/>
                <a:cs typeface="Arial"/>
              </a:rPr>
              <a:t> </a:t>
            </a:r>
            <a:r>
              <a:rPr sz="1900" b="1" spc="-20" dirty="0">
                <a:latin typeface="Arial"/>
                <a:cs typeface="Arial"/>
              </a:rPr>
              <a:t>fosse </a:t>
            </a:r>
            <a:r>
              <a:rPr sz="1900" b="1" spc="-10" dirty="0">
                <a:latin typeface="Arial"/>
                <a:cs typeface="Arial"/>
              </a:rPr>
              <a:t>implementado?</a:t>
            </a:r>
            <a:endParaRPr sz="1900">
              <a:latin typeface="Arial"/>
              <a:cs typeface="Arial"/>
            </a:endParaRPr>
          </a:p>
          <a:p>
            <a:pPr marL="529590" marR="5080" indent="-517525">
              <a:lnSpc>
                <a:spcPct val="121500"/>
              </a:lnSpc>
              <a:spcBef>
                <a:spcPts val="309"/>
              </a:spcBef>
              <a:buFont typeface="Times New Roman"/>
              <a:buAutoNum type="arabicPeriod"/>
              <a:tabLst>
                <a:tab pos="529590" algn="l"/>
              </a:tabLst>
            </a:pPr>
            <a:r>
              <a:rPr sz="1900" b="1" dirty="0">
                <a:latin typeface="Arial"/>
                <a:cs typeface="Arial"/>
              </a:rPr>
              <a:t>Quais</a:t>
            </a:r>
            <a:r>
              <a:rPr sz="1900" b="1" spc="-5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são</a:t>
            </a:r>
            <a:r>
              <a:rPr sz="1900" b="1" spc="-5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os</a:t>
            </a:r>
            <a:r>
              <a:rPr sz="1900" b="1" spc="-45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problemas</a:t>
            </a:r>
            <a:r>
              <a:rPr sz="1900" b="1" spc="-5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com</a:t>
            </a:r>
            <a:r>
              <a:rPr sz="1900" b="1" spc="-4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os</a:t>
            </a:r>
            <a:r>
              <a:rPr sz="1900" b="1" spc="-50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processos</a:t>
            </a:r>
            <a:r>
              <a:rPr sz="1900" b="1" spc="-5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atuais</a:t>
            </a:r>
            <a:r>
              <a:rPr sz="1900" b="1" spc="-4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e</a:t>
            </a:r>
            <a:r>
              <a:rPr sz="1900" b="1" spc="-5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como</a:t>
            </a:r>
            <a:r>
              <a:rPr sz="1900" b="1" spc="-4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um</a:t>
            </a:r>
            <a:r>
              <a:rPr sz="1900" b="1" spc="-50" dirty="0">
                <a:latin typeface="Arial"/>
                <a:cs typeface="Arial"/>
              </a:rPr>
              <a:t> </a:t>
            </a:r>
            <a:r>
              <a:rPr sz="1900" b="1" spc="-20" dirty="0">
                <a:latin typeface="Arial"/>
                <a:cs typeface="Arial"/>
              </a:rPr>
              <a:t>novo </a:t>
            </a:r>
            <a:r>
              <a:rPr sz="1900" b="1" dirty="0">
                <a:latin typeface="Arial"/>
                <a:cs typeface="Arial"/>
              </a:rPr>
              <a:t>sistema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ajudaria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a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diminuir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esses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problemas?</a:t>
            </a:r>
            <a:endParaRPr sz="1900">
              <a:latin typeface="Arial"/>
              <a:cs typeface="Arial"/>
            </a:endParaRPr>
          </a:p>
          <a:p>
            <a:pPr marL="529590" marR="836294" indent="-517525">
              <a:lnSpc>
                <a:spcPct val="121500"/>
              </a:lnSpc>
              <a:spcBef>
                <a:spcPts val="309"/>
              </a:spcBef>
              <a:buFont typeface="Times New Roman"/>
              <a:buAutoNum type="arabicPeriod"/>
              <a:tabLst>
                <a:tab pos="529590" algn="l"/>
              </a:tabLst>
            </a:pPr>
            <a:r>
              <a:rPr sz="1900" b="1" dirty="0">
                <a:latin typeface="Arial"/>
                <a:cs typeface="Arial"/>
              </a:rPr>
              <a:t>Que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contribuição</a:t>
            </a:r>
            <a:r>
              <a:rPr sz="1900" b="1" spc="-6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direta</a:t>
            </a:r>
            <a:r>
              <a:rPr sz="1900" b="1" spc="-6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o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sistema</a:t>
            </a:r>
            <a:r>
              <a:rPr sz="1900" b="1" spc="-6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trará</a:t>
            </a:r>
            <a:r>
              <a:rPr sz="1900" b="1" spc="-6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para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os</a:t>
            </a:r>
            <a:r>
              <a:rPr sz="1900" b="1" spc="-6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objetivos</a:t>
            </a:r>
            <a:r>
              <a:rPr sz="1900" b="1" spc="-65" dirty="0">
                <a:latin typeface="Arial"/>
                <a:cs typeface="Arial"/>
              </a:rPr>
              <a:t> </a:t>
            </a:r>
            <a:r>
              <a:rPr sz="1900" b="1" spc="-25" dirty="0">
                <a:latin typeface="Arial"/>
                <a:cs typeface="Arial"/>
              </a:rPr>
              <a:t>da </a:t>
            </a:r>
            <a:r>
              <a:rPr sz="1900" b="1" spc="-10" dirty="0">
                <a:latin typeface="Arial"/>
                <a:cs typeface="Arial"/>
              </a:rPr>
              <a:t>empresa?</a:t>
            </a:r>
            <a:endParaRPr sz="1900">
              <a:latin typeface="Arial"/>
              <a:cs typeface="Arial"/>
            </a:endParaRPr>
          </a:p>
          <a:p>
            <a:pPr marL="529590" marR="484505" indent="-517525">
              <a:lnSpc>
                <a:spcPct val="121500"/>
              </a:lnSpc>
              <a:spcBef>
                <a:spcPts val="309"/>
              </a:spcBef>
              <a:buFont typeface="Times New Roman"/>
              <a:buAutoNum type="arabicPeriod"/>
              <a:tabLst>
                <a:tab pos="529590" algn="l"/>
              </a:tabLst>
            </a:pPr>
            <a:r>
              <a:rPr sz="1900" b="1" dirty="0">
                <a:latin typeface="Arial"/>
                <a:cs typeface="Arial"/>
              </a:rPr>
              <a:t>As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informações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podem</a:t>
            </a:r>
            <a:r>
              <a:rPr sz="1900" b="1" spc="-6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ser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transferidas</a:t>
            </a:r>
            <a:r>
              <a:rPr sz="1900" b="1" spc="-6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para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outros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sistemas</a:t>
            </a:r>
            <a:r>
              <a:rPr sz="1900" b="1" spc="-65" dirty="0">
                <a:latin typeface="Arial"/>
                <a:cs typeface="Arial"/>
              </a:rPr>
              <a:t> </a:t>
            </a:r>
            <a:r>
              <a:rPr sz="1900" b="1" spc="-50" dirty="0">
                <a:latin typeface="Arial"/>
                <a:cs typeface="Arial"/>
              </a:rPr>
              <a:t>e </a:t>
            </a:r>
            <a:r>
              <a:rPr sz="1900" b="1" dirty="0">
                <a:latin typeface="Arial"/>
                <a:cs typeface="Arial"/>
              </a:rPr>
              <a:t>também</a:t>
            </a:r>
            <a:r>
              <a:rPr sz="1900" b="1" spc="-6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podem</a:t>
            </a:r>
            <a:r>
              <a:rPr sz="1900" b="1" spc="-6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ser</a:t>
            </a:r>
            <a:r>
              <a:rPr sz="1900" b="1" spc="-65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recebidas</a:t>
            </a:r>
            <a:r>
              <a:rPr sz="1900" b="1" spc="-6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a</a:t>
            </a:r>
            <a:r>
              <a:rPr sz="1900" b="1" spc="-6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partir</a:t>
            </a:r>
            <a:r>
              <a:rPr sz="1900" b="1" spc="-60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deles?</a:t>
            </a:r>
            <a:endParaRPr sz="1900">
              <a:latin typeface="Arial"/>
              <a:cs typeface="Arial"/>
            </a:endParaRPr>
          </a:p>
          <a:p>
            <a:pPr marL="529590" marR="1184275" indent="-517525">
              <a:lnSpc>
                <a:spcPct val="121500"/>
              </a:lnSpc>
              <a:spcBef>
                <a:spcPts val="309"/>
              </a:spcBef>
              <a:buFont typeface="Times New Roman"/>
              <a:buAutoNum type="arabicPeriod"/>
              <a:tabLst>
                <a:tab pos="529590" algn="l"/>
              </a:tabLst>
            </a:pPr>
            <a:r>
              <a:rPr sz="1900" b="1" dirty="0">
                <a:latin typeface="Arial"/>
                <a:cs typeface="Arial"/>
              </a:rPr>
              <a:t>O</a:t>
            </a:r>
            <a:r>
              <a:rPr sz="1900" b="1" spc="-6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sistema</a:t>
            </a:r>
            <a:r>
              <a:rPr sz="1900" b="1" spc="-6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requer</a:t>
            </a:r>
            <a:r>
              <a:rPr sz="1900" b="1" spc="-60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tecnologia</a:t>
            </a:r>
            <a:r>
              <a:rPr sz="1900" b="1" spc="-6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que</a:t>
            </a:r>
            <a:r>
              <a:rPr sz="1900" b="1" spc="-6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não</a:t>
            </a:r>
            <a:r>
              <a:rPr sz="1900" b="1" spc="-6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tenha</a:t>
            </a:r>
            <a:r>
              <a:rPr sz="1900" b="1" spc="-6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sido</a:t>
            </a:r>
            <a:r>
              <a:rPr sz="1900" b="1" spc="-60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utilizada anteriormente</a:t>
            </a:r>
            <a:r>
              <a:rPr sz="1900" b="1" spc="-5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na</a:t>
            </a:r>
            <a:r>
              <a:rPr sz="1900" b="1" spc="-45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empresa?</a:t>
            </a:r>
            <a:endParaRPr sz="1900">
              <a:latin typeface="Arial"/>
              <a:cs typeface="Arial"/>
            </a:endParaRPr>
          </a:p>
          <a:p>
            <a:pPr marL="529590" indent="-516890">
              <a:lnSpc>
                <a:spcPct val="100000"/>
              </a:lnSpc>
              <a:spcBef>
                <a:spcPts val="800"/>
              </a:spcBef>
              <a:buFont typeface="Times New Roman"/>
              <a:buAutoNum type="arabicPeriod"/>
              <a:tabLst>
                <a:tab pos="529590" algn="l"/>
              </a:tabLst>
            </a:pPr>
            <a:r>
              <a:rPr sz="1900" b="1" dirty="0">
                <a:latin typeface="Arial"/>
                <a:cs typeface="Arial"/>
              </a:rPr>
              <a:t>O</a:t>
            </a:r>
            <a:r>
              <a:rPr sz="1900" b="1" spc="-5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que</a:t>
            </a:r>
            <a:r>
              <a:rPr sz="1900" b="1" spc="-4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precisa</a:t>
            </a:r>
            <a:r>
              <a:rPr sz="1900" b="1" spc="-4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e</a:t>
            </a:r>
            <a:r>
              <a:rPr sz="1900" b="1" spc="-4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o</a:t>
            </a:r>
            <a:r>
              <a:rPr sz="1900" b="1" spc="-4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que</a:t>
            </a:r>
            <a:r>
              <a:rPr sz="1900" b="1" spc="-5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não</a:t>
            </a:r>
            <a:r>
              <a:rPr sz="1900" b="1" spc="-4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precisa</a:t>
            </a:r>
            <a:r>
              <a:rPr sz="1900" b="1" spc="-4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ser</a:t>
            </a:r>
            <a:r>
              <a:rPr sz="1900" b="1" spc="-45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compatível</a:t>
            </a:r>
            <a:r>
              <a:rPr sz="1900" b="1" spc="-4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com</a:t>
            </a:r>
            <a:r>
              <a:rPr sz="1900" b="1" spc="-4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a</a:t>
            </a:r>
            <a:r>
              <a:rPr sz="1900" b="1" spc="-50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empresa?</a:t>
            </a:r>
            <a:endParaRPr sz="1900">
              <a:latin typeface="Arial"/>
              <a:cs typeface="Arial"/>
            </a:endParaRPr>
          </a:p>
          <a:p>
            <a:pPr marL="529590" indent="-516890">
              <a:lnSpc>
                <a:spcPct val="100000"/>
              </a:lnSpc>
              <a:spcBef>
                <a:spcPts val="870"/>
              </a:spcBef>
              <a:buFont typeface="Times New Roman"/>
              <a:buAutoNum type="arabicPeriod"/>
              <a:tabLst>
                <a:tab pos="529590" algn="l"/>
              </a:tabLst>
            </a:pPr>
            <a:r>
              <a:rPr sz="1900" b="1" dirty="0">
                <a:latin typeface="Arial"/>
                <a:cs typeface="Arial"/>
              </a:rPr>
              <a:t>Quem</a:t>
            </a:r>
            <a:r>
              <a:rPr sz="1900" b="1" spc="-5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vai</a:t>
            </a:r>
            <a:r>
              <a:rPr sz="1900" b="1" spc="-5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usar</a:t>
            </a:r>
            <a:r>
              <a:rPr sz="1900" b="1" spc="-4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o</a:t>
            </a:r>
            <a:r>
              <a:rPr sz="1900" b="1" spc="-50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sistema?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1325" rIns="0" bIns="0" rtlCol="0">
            <a:spAutoFit/>
          </a:bodyPr>
          <a:lstStyle/>
          <a:p>
            <a:pPr marL="1362075">
              <a:lnSpc>
                <a:spcPct val="100000"/>
              </a:lnSpc>
              <a:spcBef>
                <a:spcPts val="100"/>
              </a:spcBef>
            </a:pPr>
            <a:r>
              <a:rPr dirty="0"/>
              <a:t>2.</a:t>
            </a:r>
            <a:r>
              <a:rPr spc="-75" dirty="0"/>
              <a:t> </a:t>
            </a:r>
            <a:r>
              <a:rPr dirty="0"/>
              <a:t>Levantamento</a:t>
            </a:r>
            <a:r>
              <a:rPr spc="-75" dirty="0"/>
              <a:t> </a:t>
            </a:r>
            <a:r>
              <a:rPr dirty="0"/>
              <a:t>dos</a:t>
            </a:r>
            <a:r>
              <a:rPr spc="-80" dirty="0"/>
              <a:t> </a:t>
            </a:r>
            <a:r>
              <a:rPr spc="-10" dirty="0"/>
              <a:t>Requisitos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3150" y="1156589"/>
            <a:ext cx="7799070" cy="4942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7475">
              <a:lnSpc>
                <a:spcPct val="119700"/>
              </a:lnSpc>
              <a:spcBef>
                <a:spcPts val="100"/>
              </a:spcBef>
            </a:pPr>
            <a:r>
              <a:rPr sz="2200" b="1" dirty="0">
                <a:latin typeface="Arial"/>
                <a:cs typeface="Arial"/>
              </a:rPr>
              <a:t>Após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o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estudos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iniciais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de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viabilidade,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o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próximo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passo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spc="-50" dirty="0">
                <a:latin typeface="Arial"/>
                <a:cs typeface="Arial"/>
              </a:rPr>
              <a:t>é </a:t>
            </a:r>
            <a:r>
              <a:rPr sz="2200" b="1" dirty="0">
                <a:latin typeface="Arial"/>
                <a:cs typeface="Arial"/>
              </a:rPr>
              <a:t>o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levantamento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dos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requisitos.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05"/>
              </a:spcBef>
            </a:pP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19400"/>
              </a:lnSpc>
            </a:pPr>
            <a:r>
              <a:rPr sz="2200" b="1" dirty="0">
                <a:latin typeface="Arial"/>
                <a:cs typeface="Arial"/>
              </a:rPr>
              <a:t>Nesta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etapa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deve-</a:t>
            </a:r>
            <a:r>
              <a:rPr sz="2200" b="1" dirty="0">
                <a:latin typeface="Arial"/>
                <a:cs typeface="Arial"/>
              </a:rPr>
              <a:t>se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descobrir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mais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informações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sobre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spc="-50" dirty="0">
                <a:latin typeface="Arial"/>
                <a:cs typeface="Arial"/>
              </a:rPr>
              <a:t>o </a:t>
            </a:r>
            <a:r>
              <a:rPr sz="2200" b="1" dirty="0">
                <a:latin typeface="Arial"/>
                <a:cs typeface="Arial"/>
              </a:rPr>
              <a:t>domínio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da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aplicação,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que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serviços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o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sistema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spc="-20" dirty="0">
                <a:latin typeface="Arial"/>
                <a:cs typeface="Arial"/>
              </a:rPr>
              <a:t>deve oferecer,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desempenho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exigido,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...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O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levantamento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spc="-50" dirty="0">
                <a:latin typeface="Arial"/>
                <a:cs typeface="Arial"/>
              </a:rPr>
              <a:t>e</a:t>
            </a:r>
            <a:r>
              <a:rPr sz="2200" b="1" spc="55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análise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de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requisitos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pode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envolver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diferentes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tipos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de </a:t>
            </a:r>
            <a:r>
              <a:rPr sz="2200" b="1" dirty="0">
                <a:latin typeface="Arial"/>
                <a:cs typeface="Arial"/>
              </a:rPr>
              <a:t>pessoas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da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empresa.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O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termo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i="1" spc="-10" dirty="0">
                <a:latin typeface="Arial"/>
                <a:cs typeface="Arial"/>
              </a:rPr>
              <a:t>stakeholder</a:t>
            </a:r>
            <a:r>
              <a:rPr sz="2200" b="1" i="1" spc="-7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(envolvidos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ou </a:t>
            </a:r>
            <a:r>
              <a:rPr sz="2200" b="1" dirty="0">
                <a:latin typeface="Arial"/>
                <a:cs typeface="Arial"/>
              </a:rPr>
              <a:t>interessado)</a:t>
            </a:r>
            <a:r>
              <a:rPr sz="2200" b="1" spc="-9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é</a:t>
            </a:r>
            <a:r>
              <a:rPr sz="2200" b="1" spc="-9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utilizado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para</a:t>
            </a:r>
            <a:r>
              <a:rPr sz="2200" b="1" spc="-9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qualquer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pessoa</a:t>
            </a:r>
            <a:r>
              <a:rPr sz="2200" b="1" spc="-9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que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spc="-20" dirty="0">
                <a:latin typeface="Arial"/>
                <a:cs typeface="Arial"/>
              </a:rPr>
              <a:t>terá </a:t>
            </a:r>
            <a:r>
              <a:rPr sz="2200" b="1" dirty="0">
                <a:latin typeface="Arial"/>
                <a:cs typeface="Arial"/>
              </a:rPr>
              <a:t>alguma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influência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direta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ou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indireta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sobre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os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requisitos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do </a:t>
            </a:r>
            <a:r>
              <a:rPr sz="2200" b="1" dirty="0">
                <a:latin typeface="Arial"/>
                <a:cs typeface="Arial"/>
              </a:rPr>
              <a:t>sistema.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Exemplo: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usuários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finais,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área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de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TI,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gerentes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de </a:t>
            </a:r>
            <a:r>
              <a:rPr sz="2200" b="1" spc="-10" dirty="0">
                <a:latin typeface="Arial"/>
                <a:cs typeface="Arial"/>
              </a:rPr>
              <a:t>negócio...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1325" rIns="0" bIns="0" rtlCol="0">
            <a:spAutoFit/>
          </a:bodyPr>
          <a:lstStyle/>
          <a:p>
            <a:pPr marL="1441450">
              <a:lnSpc>
                <a:spcPct val="100000"/>
              </a:lnSpc>
              <a:spcBef>
                <a:spcPts val="100"/>
              </a:spcBef>
            </a:pPr>
            <a:r>
              <a:rPr dirty="0"/>
              <a:t>2.</a:t>
            </a:r>
            <a:r>
              <a:rPr spc="-60" dirty="0"/>
              <a:t> </a:t>
            </a:r>
            <a:r>
              <a:rPr dirty="0"/>
              <a:t>Levantamento</a:t>
            </a:r>
            <a:r>
              <a:rPr spc="-60" dirty="0"/>
              <a:t> </a:t>
            </a:r>
            <a:r>
              <a:rPr dirty="0"/>
              <a:t>de</a:t>
            </a:r>
            <a:r>
              <a:rPr spc="-65" dirty="0"/>
              <a:t> </a:t>
            </a:r>
            <a:r>
              <a:rPr spc="-10" dirty="0"/>
              <a:t>Requisitos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7476" y="1432179"/>
            <a:ext cx="6142990" cy="3938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333399"/>
                </a:solidFill>
                <a:latin typeface="Arial"/>
                <a:cs typeface="Arial"/>
              </a:rPr>
              <a:t>Algumas</a:t>
            </a:r>
            <a:r>
              <a:rPr sz="2200" b="1" spc="-9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333399"/>
                </a:solidFill>
                <a:latin typeface="Arial"/>
                <a:cs typeface="Arial"/>
              </a:rPr>
              <a:t>técnicas</a:t>
            </a:r>
            <a:r>
              <a:rPr sz="2200" b="1" spc="-9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333399"/>
                </a:solidFill>
                <a:latin typeface="Arial"/>
                <a:cs typeface="Arial"/>
              </a:rPr>
              <a:t>de</a:t>
            </a:r>
            <a:r>
              <a:rPr sz="2200" b="1" spc="-9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333399"/>
                </a:solidFill>
                <a:latin typeface="Arial"/>
                <a:cs typeface="Arial"/>
              </a:rPr>
              <a:t>extração</a:t>
            </a:r>
            <a:r>
              <a:rPr sz="2200" b="1" spc="-9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333399"/>
                </a:solidFill>
                <a:latin typeface="Arial"/>
                <a:cs typeface="Arial"/>
              </a:rPr>
              <a:t>de</a:t>
            </a:r>
            <a:r>
              <a:rPr sz="2200" b="1" spc="-9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333399"/>
                </a:solidFill>
                <a:latin typeface="Arial"/>
                <a:cs typeface="Arial"/>
              </a:rPr>
              <a:t>requisitos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60"/>
              </a:spcBef>
            </a:pPr>
            <a:endParaRPr sz="2200">
              <a:latin typeface="Arial"/>
              <a:cs typeface="Arial"/>
            </a:endParaRPr>
          </a:p>
          <a:p>
            <a:pPr marL="488315" indent="-475615">
              <a:lnSpc>
                <a:spcPct val="100000"/>
              </a:lnSpc>
              <a:buClr>
                <a:srgbClr val="3333CC"/>
              </a:buClr>
              <a:buSzPct val="58333"/>
              <a:buChar char="■"/>
              <a:tabLst>
                <a:tab pos="488315" algn="l"/>
              </a:tabLst>
            </a:pPr>
            <a:r>
              <a:rPr sz="2400" b="1" spc="-10" dirty="0">
                <a:latin typeface="Arial"/>
                <a:cs typeface="Arial"/>
              </a:rPr>
              <a:t>Entrevistas</a:t>
            </a:r>
            <a:endParaRPr sz="2400">
              <a:latin typeface="Arial"/>
              <a:cs typeface="Arial"/>
            </a:endParaRPr>
          </a:p>
          <a:p>
            <a:pPr marL="488315" indent="-475615">
              <a:lnSpc>
                <a:spcPct val="100000"/>
              </a:lnSpc>
              <a:spcBef>
                <a:spcPts val="2295"/>
              </a:spcBef>
              <a:buClr>
                <a:srgbClr val="3333CC"/>
              </a:buClr>
              <a:buSzPct val="58333"/>
              <a:buChar char="■"/>
              <a:tabLst>
                <a:tab pos="488315" algn="l"/>
              </a:tabLst>
            </a:pPr>
            <a:r>
              <a:rPr sz="2400" b="1" spc="-10" dirty="0">
                <a:latin typeface="Arial"/>
                <a:cs typeface="Arial"/>
              </a:rPr>
              <a:t>Questionários</a:t>
            </a:r>
            <a:endParaRPr sz="2400">
              <a:latin typeface="Arial"/>
              <a:cs typeface="Arial"/>
            </a:endParaRPr>
          </a:p>
          <a:p>
            <a:pPr marL="488315" indent="-475615">
              <a:lnSpc>
                <a:spcPct val="100000"/>
              </a:lnSpc>
              <a:spcBef>
                <a:spcPts val="2295"/>
              </a:spcBef>
              <a:buClr>
                <a:srgbClr val="3333CC"/>
              </a:buClr>
              <a:buSzPct val="58333"/>
              <a:buChar char="■"/>
              <a:tabLst>
                <a:tab pos="488315" algn="l"/>
              </a:tabLst>
            </a:pPr>
            <a:r>
              <a:rPr sz="2400" b="1" i="1" spc="-10" dirty="0">
                <a:latin typeface="Arial"/>
                <a:cs typeface="Arial"/>
              </a:rPr>
              <a:t>Brainstorming</a:t>
            </a:r>
            <a:endParaRPr sz="2400">
              <a:latin typeface="Arial"/>
              <a:cs typeface="Arial"/>
            </a:endParaRPr>
          </a:p>
          <a:p>
            <a:pPr marL="488315" indent="-475615">
              <a:lnSpc>
                <a:spcPct val="100000"/>
              </a:lnSpc>
              <a:spcBef>
                <a:spcPts val="2295"/>
              </a:spcBef>
              <a:buClr>
                <a:srgbClr val="3333CC"/>
              </a:buClr>
              <a:buSzPct val="58333"/>
              <a:buChar char="■"/>
              <a:tabLst>
                <a:tab pos="488315" algn="l"/>
              </a:tabLst>
            </a:pPr>
            <a:r>
              <a:rPr sz="2400" b="1" dirty="0">
                <a:latin typeface="Arial"/>
                <a:cs typeface="Arial"/>
              </a:rPr>
              <a:t>JAD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(Joint</a:t>
            </a:r>
            <a:r>
              <a:rPr sz="2400" b="1" i="1" spc="-15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Application</a:t>
            </a:r>
            <a:r>
              <a:rPr sz="2400" b="1" i="1" spc="-7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Development</a:t>
            </a:r>
            <a:r>
              <a:rPr sz="2400" b="1" i="1" spc="-70" dirty="0">
                <a:latin typeface="Arial"/>
                <a:cs typeface="Arial"/>
              </a:rPr>
              <a:t> </a:t>
            </a:r>
            <a:r>
              <a:rPr sz="2400" b="1" i="1" spc="-5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488315" indent="-475615">
              <a:lnSpc>
                <a:spcPct val="100000"/>
              </a:lnSpc>
              <a:spcBef>
                <a:spcPts val="2295"/>
              </a:spcBef>
              <a:buClr>
                <a:srgbClr val="3333CC"/>
              </a:buClr>
              <a:buSzPct val="58333"/>
              <a:buChar char="■"/>
              <a:tabLst>
                <a:tab pos="488315" algn="l"/>
              </a:tabLst>
            </a:pPr>
            <a:r>
              <a:rPr sz="2400" b="1" spc="-10" dirty="0">
                <a:latin typeface="Arial"/>
                <a:cs typeface="Arial"/>
              </a:rPr>
              <a:t>Prototipação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1325" rIns="0" bIns="0" rtlCol="0">
            <a:spAutoFit/>
          </a:bodyPr>
          <a:lstStyle/>
          <a:p>
            <a:pPr marL="291655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Entrevistas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924" y="1824862"/>
            <a:ext cx="7988300" cy="31991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5080" indent="-412750">
              <a:lnSpc>
                <a:spcPct val="119300"/>
              </a:lnSpc>
              <a:spcBef>
                <a:spcPts val="85"/>
              </a:spcBef>
              <a:buClr>
                <a:srgbClr val="3333CC"/>
              </a:buClr>
              <a:buFont typeface="Meiryo UI"/>
              <a:buChar char="▪"/>
              <a:tabLst>
                <a:tab pos="424815" algn="l"/>
              </a:tabLst>
            </a:pPr>
            <a:r>
              <a:rPr sz="2400" b="1" dirty="0">
                <a:latin typeface="Arial"/>
                <a:cs typeface="Arial"/>
              </a:rPr>
              <a:t>Série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encontros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com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os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clientes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ou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usuários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que </a:t>
            </a:r>
            <a:r>
              <a:rPr sz="2400" b="1" dirty="0">
                <a:latin typeface="Arial"/>
                <a:cs typeface="Arial"/>
              </a:rPr>
              <a:t>explicam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seu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trabalho,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ambiente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em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que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atuam, necessidades,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etc...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30"/>
              </a:spcBef>
              <a:buClr>
                <a:srgbClr val="3333CC"/>
              </a:buClr>
              <a:buFont typeface="Meiryo UI"/>
              <a:buChar char="▪"/>
            </a:pPr>
            <a:endParaRPr sz="2400">
              <a:latin typeface="Arial"/>
              <a:cs typeface="Arial"/>
            </a:endParaRPr>
          </a:p>
          <a:p>
            <a:pPr marL="424815" marR="123189" indent="-412750">
              <a:lnSpc>
                <a:spcPct val="119300"/>
              </a:lnSpc>
              <a:buClr>
                <a:srgbClr val="3333CC"/>
              </a:buClr>
              <a:buFont typeface="Meiryo UI"/>
              <a:buChar char="▪"/>
              <a:tabLst>
                <a:tab pos="424815" algn="l"/>
              </a:tabLst>
            </a:pPr>
            <a:r>
              <a:rPr sz="2400" b="1" dirty="0">
                <a:latin typeface="Arial"/>
                <a:cs typeface="Arial"/>
              </a:rPr>
              <a:t>Requer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desenvolvimento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habilidades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sociais </a:t>
            </a:r>
            <a:r>
              <a:rPr sz="2400" b="1" dirty="0">
                <a:latin typeface="Arial"/>
                <a:cs typeface="Arial"/>
              </a:rPr>
              <a:t>(saber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ouvir,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saber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inferir,...)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por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parte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da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equipe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de </a:t>
            </a:r>
            <a:r>
              <a:rPr sz="2400" b="1" spc="-10" dirty="0">
                <a:latin typeface="Arial"/>
                <a:cs typeface="Arial"/>
              </a:rPr>
              <a:t>desenvolvimento.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Apresentação na tela (4:3)</PresentationFormat>
  <Slides>28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Office Theme</vt:lpstr>
      <vt:lpstr>Requisitos - Ferramentas</vt:lpstr>
      <vt:lpstr>Tipos de Modelagem e Documentação de Requisitos</vt:lpstr>
      <vt:lpstr>Engenharia de Requisitos?</vt:lpstr>
      <vt:lpstr>Engenharia de Requisitos?</vt:lpstr>
      <vt:lpstr>1. Concepção/Estudo de Viabilidade</vt:lpstr>
      <vt:lpstr>1. Concepção/Estudo de Viabilidade</vt:lpstr>
      <vt:lpstr>2. Levantamento dos Requisitos</vt:lpstr>
      <vt:lpstr>2. Levantamento de Requisitos</vt:lpstr>
      <vt:lpstr>Entrevistas</vt:lpstr>
      <vt:lpstr>Entrevistas</vt:lpstr>
      <vt:lpstr>Entrevistas</vt:lpstr>
      <vt:lpstr>Entrevistas</vt:lpstr>
      <vt:lpstr>Entrevistas</vt:lpstr>
      <vt:lpstr>Alguns problemas da técnica de entrevista</vt:lpstr>
      <vt:lpstr>Questionários</vt:lpstr>
      <vt:lpstr>Questionários</vt:lpstr>
      <vt:lpstr>Questionários</vt:lpstr>
      <vt:lpstr>Brainstorming</vt:lpstr>
      <vt:lpstr>Brainstorming</vt:lpstr>
      <vt:lpstr>JAD (Joint Application Development )</vt:lpstr>
      <vt:lpstr>Prototipação</vt:lpstr>
      <vt:lpstr>Observação Geral a todas as técnicas</vt:lpstr>
      <vt:lpstr>3. Análise e Negociação de requisitos</vt:lpstr>
      <vt:lpstr>3. Análise e Negociação de requisitos</vt:lpstr>
      <vt:lpstr>4. Especificação de Requisitos</vt:lpstr>
      <vt:lpstr>5. Validação de Requisitos</vt:lpstr>
      <vt:lpstr>6. Gestão de Requisitos</vt:lpstr>
      <vt:lpstr>Resumo do Processo de Engenharia de Requisitos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1 - Conceitos de Requisitos</dc:title>
  <cp:lastModifiedBy>Mario Rocha</cp:lastModifiedBy>
  <cp:revision>2</cp:revision>
  <dcterms:created xsi:type="dcterms:W3CDTF">2024-03-08T00:40:35Z</dcterms:created>
  <dcterms:modified xsi:type="dcterms:W3CDTF">2024-03-08T00:53:22Z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