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2" r:id="rId1"/>
    <p:sldMasterId id="2147483993" r:id="rId2"/>
    <p:sldMasterId id="2147483996" r:id="rId3"/>
  </p:sldMasterIdLst>
  <p:notesMasterIdLst>
    <p:notesMasterId r:id="rId12"/>
  </p:notesMasterIdLst>
  <p:handoutMasterIdLst>
    <p:handoutMasterId r:id="rId13"/>
  </p:handoutMasterIdLst>
  <p:sldIdLst>
    <p:sldId id="256" r:id="rId4"/>
    <p:sldId id="269" r:id="rId5"/>
    <p:sldId id="268" r:id="rId6"/>
    <p:sldId id="259" r:id="rId7"/>
    <p:sldId id="261" r:id="rId8"/>
    <p:sldId id="270" r:id="rId9"/>
    <p:sldId id="271" r:id="rId10"/>
    <p:sldId id="272"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89" d="100"/>
          <a:sy n="89" d="100"/>
        </p:scale>
        <p:origin x="37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0CB347-FD78-48D3-9C96-834C21810A5E}"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C7BCB14B-89EF-4F5A-939D-C3080A4383BD}">
      <dgm:prSet/>
      <dgm:spPr/>
      <dgm:t>
        <a:bodyPr/>
        <a:lstStyle/>
        <a:p>
          <a:pPr>
            <a:lnSpc>
              <a:spcPct val="100000"/>
            </a:lnSpc>
          </a:pPr>
          <a:r>
            <a:rPr lang="pt-PT" dirty="0">
              <a:latin typeface="Arial" panose="020B0604020202020204" pitchFamily="34" charset="0"/>
              <a:cs typeface="Arial" panose="020B0604020202020204" pitchFamily="34" charset="0"/>
            </a:rPr>
            <a:t>O objetivo do projeto é criar uma base de dados com recurso a uma API REST através de pedidos HTTP. Consiste em desenvolver um sistema simplificado de venda de produtos eletrónicos online, permitindo uma interação entre os compradores e vendedores. </a:t>
          </a:r>
          <a:endParaRPr lang="en-US" dirty="0">
            <a:latin typeface="Arial" panose="020B0604020202020204" pitchFamily="34" charset="0"/>
            <a:cs typeface="Arial" panose="020B0604020202020204" pitchFamily="34" charset="0"/>
          </a:endParaRPr>
        </a:p>
      </dgm:t>
    </dgm:pt>
    <dgm:pt modelId="{527C999C-4FEF-4043-B56A-34B540DFC58C}" type="parTrans" cxnId="{4E5009B2-2145-430D-A806-24903C006EB6}">
      <dgm:prSet/>
      <dgm:spPr/>
      <dgm:t>
        <a:bodyPr/>
        <a:lstStyle/>
        <a:p>
          <a:endParaRPr lang="en-US"/>
        </a:p>
      </dgm:t>
    </dgm:pt>
    <dgm:pt modelId="{A8DCC350-8930-492F-B1C0-46A2A49D9AA0}" type="sibTrans" cxnId="{4E5009B2-2145-430D-A806-24903C006EB6}">
      <dgm:prSet/>
      <dgm:spPr/>
      <dgm:t>
        <a:bodyPr/>
        <a:lstStyle/>
        <a:p>
          <a:endParaRPr lang="en-US"/>
        </a:p>
      </dgm:t>
    </dgm:pt>
    <dgm:pt modelId="{C33205B3-18CE-4705-B099-E15138C6AA87}">
      <dgm:prSet/>
      <dgm:spPr/>
      <dgm:t>
        <a:bodyPr/>
        <a:lstStyle/>
        <a:p>
          <a:pPr>
            <a:lnSpc>
              <a:spcPct val="100000"/>
            </a:lnSpc>
          </a:pPr>
          <a:r>
            <a:rPr lang="pt-PT" dirty="0">
              <a:latin typeface="Arial" panose="020B0604020202020204" pitchFamily="34" charset="0"/>
              <a:cs typeface="Arial" panose="020B0604020202020204" pitchFamily="34" charset="0"/>
            </a:rPr>
            <a:t>Uma encomenda é constituída por um ou vários produtos, vendidos por diferentes vendedores. Os administradores são responsáveis por gerir a plataforma, podendo criar campanhas, que por sua vez podem ser utilizados por compradores.</a:t>
          </a:r>
          <a:endParaRPr lang="en-US" dirty="0">
            <a:latin typeface="Arial" panose="020B0604020202020204" pitchFamily="34" charset="0"/>
            <a:cs typeface="Arial" panose="020B0604020202020204" pitchFamily="34" charset="0"/>
          </a:endParaRPr>
        </a:p>
      </dgm:t>
    </dgm:pt>
    <dgm:pt modelId="{DD3702FC-E0C5-490F-8BE7-15149739D1C2}" type="parTrans" cxnId="{772253D2-3C81-4444-B1F1-0DE6278A19CF}">
      <dgm:prSet/>
      <dgm:spPr/>
      <dgm:t>
        <a:bodyPr/>
        <a:lstStyle/>
        <a:p>
          <a:endParaRPr lang="en-US"/>
        </a:p>
      </dgm:t>
    </dgm:pt>
    <dgm:pt modelId="{181C06E9-807D-43F2-A4CD-6EEB2EA83CAB}" type="sibTrans" cxnId="{772253D2-3C81-4444-B1F1-0DE6278A19CF}">
      <dgm:prSet/>
      <dgm:spPr/>
      <dgm:t>
        <a:bodyPr/>
        <a:lstStyle/>
        <a:p>
          <a:endParaRPr lang="en-US"/>
        </a:p>
      </dgm:t>
    </dgm:pt>
    <dgm:pt modelId="{6C9F65C8-6E5B-4DA8-A0D9-5B8AF7B60803}">
      <dgm:prSet/>
      <dgm:spPr/>
      <dgm:t>
        <a:bodyPr/>
        <a:lstStyle/>
        <a:p>
          <a:pPr>
            <a:lnSpc>
              <a:spcPct val="100000"/>
            </a:lnSpc>
          </a:pPr>
          <a:r>
            <a:rPr lang="pt-PT" dirty="0">
              <a:latin typeface="Arial" panose="020B0604020202020204" pitchFamily="34" charset="0"/>
              <a:cs typeface="Arial" panose="020B0604020202020204" pitchFamily="34" charset="0"/>
            </a:rPr>
            <a:t>Qualquer utilizador deve poder fazer perguntas sobre um ou mais produtos, às quais pode obter uma ou mais respostas de outros utilizadores. Utilizadores que já realizaram encomenda de algum produto podem fazer o rating do mesmo. </a:t>
          </a:r>
          <a:endParaRPr lang="en-US" dirty="0">
            <a:latin typeface="Arial" panose="020B0604020202020204" pitchFamily="34" charset="0"/>
            <a:cs typeface="Arial" panose="020B0604020202020204" pitchFamily="34" charset="0"/>
          </a:endParaRPr>
        </a:p>
      </dgm:t>
    </dgm:pt>
    <dgm:pt modelId="{EB129EC2-D3BB-4DA7-80DC-72405EF0D9F0}" type="parTrans" cxnId="{2C2BF2D3-77C8-4342-AA01-09952DB962CC}">
      <dgm:prSet/>
      <dgm:spPr/>
      <dgm:t>
        <a:bodyPr/>
        <a:lstStyle/>
        <a:p>
          <a:endParaRPr lang="en-US"/>
        </a:p>
      </dgm:t>
    </dgm:pt>
    <dgm:pt modelId="{3DD0E807-2282-4681-BAAE-6C5E7CBCA402}" type="sibTrans" cxnId="{2C2BF2D3-77C8-4342-AA01-09952DB962CC}">
      <dgm:prSet/>
      <dgm:spPr/>
      <dgm:t>
        <a:bodyPr/>
        <a:lstStyle/>
        <a:p>
          <a:endParaRPr lang="en-US"/>
        </a:p>
      </dgm:t>
    </dgm:pt>
    <dgm:pt modelId="{B66E5798-1B07-442E-A802-D0C0979F848D}" type="pres">
      <dgm:prSet presAssocID="{FD0CB347-FD78-48D3-9C96-834C21810A5E}" presName="root" presStyleCnt="0">
        <dgm:presLayoutVars>
          <dgm:dir/>
          <dgm:resizeHandles val="exact"/>
        </dgm:presLayoutVars>
      </dgm:prSet>
      <dgm:spPr/>
    </dgm:pt>
    <dgm:pt modelId="{88CC14DA-03A9-4652-8071-1742882EB814}" type="pres">
      <dgm:prSet presAssocID="{C7BCB14B-89EF-4F5A-939D-C3080A4383BD}" presName="compNode" presStyleCnt="0"/>
      <dgm:spPr/>
    </dgm:pt>
    <dgm:pt modelId="{BE065DE0-9A28-4CAE-B9C8-386159C9051B}" type="pres">
      <dgm:prSet presAssocID="{C7BCB14B-89EF-4F5A-939D-C3080A4383BD}" presName="bgRect" presStyleLbl="bgShp" presStyleIdx="0" presStyleCnt="3"/>
      <dgm:spPr/>
    </dgm:pt>
    <dgm:pt modelId="{6BF9A702-96D8-4714-8681-B27AB936E3AB}" type="pres">
      <dgm:prSet presAssocID="{C7BCB14B-89EF-4F5A-939D-C3080A4383B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lvo"/>
        </a:ext>
      </dgm:extLst>
    </dgm:pt>
    <dgm:pt modelId="{877D1030-E1B2-4B0D-A640-1B77E112460F}" type="pres">
      <dgm:prSet presAssocID="{C7BCB14B-89EF-4F5A-939D-C3080A4383BD}" presName="spaceRect" presStyleCnt="0"/>
      <dgm:spPr/>
    </dgm:pt>
    <dgm:pt modelId="{E11FB71B-548E-46E9-A39A-CD3F47F7AD92}" type="pres">
      <dgm:prSet presAssocID="{C7BCB14B-89EF-4F5A-939D-C3080A4383BD}" presName="parTx" presStyleLbl="revTx" presStyleIdx="0" presStyleCnt="3">
        <dgm:presLayoutVars>
          <dgm:chMax val="0"/>
          <dgm:chPref val="0"/>
        </dgm:presLayoutVars>
      </dgm:prSet>
      <dgm:spPr/>
    </dgm:pt>
    <dgm:pt modelId="{FD8ACD97-95FB-4817-A3CF-C96BAD7E4EE9}" type="pres">
      <dgm:prSet presAssocID="{A8DCC350-8930-492F-B1C0-46A2A49D9AA0}" presName="sibTrans" presStyleCnt="0"/>
      <dgm:spPr/>
    </dgm:pt>
    <dgm:pt modelId="{09D0B93E-1500-4723-ADE8-383FB8CDB36E}" type="pres">
      <dgm:prSet presAssocID="{C33205B3-18CE-4705-B099-E15138C6AA87}" presName="compNode" presStyleCnt="0"/>
      <dgm:spPr/>
    </dgm:pt>
    <dgm:pt modelId="{FEC487CB-CF88-4A36-AF27-CC65B9AE71B4}" type="pres">
      <dgm:prSet presAssocID="{C33205B3-18CE-4705-B099-E15138C6AA87}" presName="bgRect" presStyleLbl="bgShp" presStyleIdx="1" presStyleCnt="3"/>
      <dgm:spPr/>
    </dgm:pt>
    <dgm:pt modelId="{BB6DF9CA-D2F0-437F-9E97-1370E84F2DA7}" type="pres">
      <dgm:prSet presAssocID="{C33205B3-18CE-4705-B099-E15138C6AA8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ca de Verificação"/>
        </a:ext>
      </dgm:extLst>
    </dgm:pt>
    <dgm:pt modelId="{D4C82631-61A9-407E-A500-9F176383E33E}" type="pres">
      <dgm:prSet presAssocID="{C33205B3-18CE-4705-B099-E15138C6AA87}" presName="spaceRect" presStyleCnt="0"/>
      <dgm:spPr/>
    </dgm:pt>
    <dgm:pt modelId="{DC347860-94F4-42B6-BFC2-D7D4472F741A}" type="pres">
      <dgm:prSet presAssocID="{C33205B3-18CE-4705-B099-E15138C6AA87}" presName="parTx" presStyleLbl="revTx" presStyleIdx="1" presStyleCnt="3">
        <dgm:presLayoutVars>
          <dgm:chMax val="0"/>
          <dgm:chPref val="0"/>
        </dgm:presLayoutVars>
      </dgm:prSet>
      <dgm:spPr/>
    </dgm:pt>
    <dgm:pt modelId="{88D93DBE-1684-4668-A74A-62F0BD201582}" type="pres">
      <dgm:prSet presAssocID="{181C06E9-807D-43F2-A4CD-6EEB2EA83CAB}" presName="sibTrans" presStyleCnt="0"/>
      <dgm:spPr/>
    </dgm:pt>
    <dgm:pt modelId="{087D5FA4-D55A-4FF9-AC20-09F6ECB56566}" type="pres">
      <dgm:prSet presAssocID="{6C9F65C8-6E5B-4DA8-A0D9-5B8AF7B60803}" presName="compNode" presStyleCnt="0"/>
      <dgm:spPr/>
    </dgm:pt>
    <dgm:pt modelId="{922C6A0A-39AF-4652-9E24-73E9C300210C}" type="pres">
      <dgm:prSet presAssocID="{6C9F65C8-6E5B-4DA8-A0D9-5B8AF7B60803}" presName="bgRect" presStyleLbl="bgShp" presStyleIdx="2" presStyleCnt="3"/>
      <dgm:spPr/>
    </dgm:pt>
    <dgm:pt modelId="{E4ED01B1-24E5-4EE3-B92B-96B6E87C4D9B}" type="pres">
      <dgm:prSet presAssocID="{6C9F65C8-6E5B-4DA8-A0D9-5B8AF7B6080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rguntas"/>
        </a:ext>
      </dgm:extLst>
    </dgm:pt>
    <dgm:pt modelId="{A94B88FA-711F-4F78-987B-EE793A5A0705}" type="pres">
      <dgm:prSet presAssocID="{6C9F65C8-6E5B-4DA8-A0D9-5B8AF7B60803}" presName="spaceRect" presStyleCnt="0"/>
      <dgm:spPr/>
    </dgm:pt>
    <dgm:pt modelId="{640E8F64-1951-4A63-B7B7-F938EF8E6433}" type="pres">
      <dgm:prSet presAssocID="{6C9F65C8-6E5B-4DA8-A0D9-5B8AF7B60803}" presName="parTx" presStyleLbl="revTx" presStyleIdx="2" presStyleCnt="3">
        <dgm:presLayoutVars>
          <dgm:chMax val="0"/>
          <dgm:chPref val="0"/>
        </dgm:presLayoutVars>
      </dgm:prSet>
      <dgm:spPr/>
    </dgm:pt>
  </dgm:ptLst>
  <dgm:cxnLst>
    <dgm:cxn modelId="{431AB309-E22A-416B-8FFB-50A4418ABA07}" type="presOf" srcId="{C33205B3-18CE-4705-B099-E15138C6AA87}" destId="{DC347860-94F4-42B6-BFC2-D7D4472F741A}" srcOrd="0" destOrd="0" presId="urn:microsoft.com/office/officeart/2018/2/layout/IconVerticalSolidList"/>
    <dgm:cxn modelId="{66BF7297-EBBE-4C6C-8EC5-6985CED0DDC0}" type="presOf" srcId="{6C9F65C8-6E5B-4DA8-A0D9-5B8AF7B60803}" destId="{640E8F64-1951-4A63-B7B7-F938EF8E6433}" srcOrd="0" destOrd="0" presId="urn:microsoft.com/office/officeart/2018/2/layout/IconVerticalSolidList"/>
    <dgm:cxn modelId="{D5EB4DA3-577D-43B3-995D-D423E4C6DDF0}" type="presOf" srcId="{FD0CB347-FD78-48D3-9C96-834C21810A5E}" destId="{B66E5798-1B07-442E-A802-D0C0979F848D}" srcOrd="0" destOrd="0" presId="urn:microsoft.com/office/officeart/2018/2/layout/IconVerticalSolidList"/>
    <dgm:cxn modelId="{4E5009B2-2145-430D-A806-24903C006EB6}" srcId="{FD0CB347-FD78-48D3-9C96-834C21810A5E}" destId="{C7BCB14B-89EF-4F5A-939D-C3080A4383BD}" srcOrd="0" destOrd="0" parTransId="{527C999C-4FEF-4043-B56A-34B540DFC58C}" sibTransId="{A8DCC350-8930-492F-B1C0-46A2A49D9AA0}"/>
    <dgm:cxn modelId="{772253D2-3C81-4444-B1F1-0DE6278A19CF}" srcId="{FD0CB347-FD78-48D3-9C96-834C21810A5E}" destId="{C33205B3-18CE-4705-B099-E15138C6AA87}" srcOrd="1" destOrd="0" parTransId="{DD3702FC-E0C5-490F-8BE7-15149739D1C2}" sibTransId="{181C06E9-807D-43F2-A4CD-6EEB2EA83CAB}"/>
    <dgm:cxn modelId="{2C2BF2D3-77C8-4342-AA01-09952DB962CC}" srcId="{FD0CB347-FD78-48D3-9C96-834C21810A5E}" destId="{6C9F65C8-6E5B-4DA8-A0D9-5B8AF7B60803}" srcOrd="2" destOrd="0" parTransId="{EB129EC2-D3BB-4DA7-80DC-72405EF0D9F0}" sibTransId="{3DD0E807-2282-4681-BAAE-6C5E7CBCA402}"/>
    <dgm:cxn modelId="{BC2E15E4-F43E-452A-9CA4-0F335DD8A947}" type="presOf" srcId="{C7BCB14B-89EF-4F5A-939D-C3080A4383BD}" destId="{E11FB71B-548E-46E9-A39A-CD3F47F7AD92}" srcOrd="0" destOrd="0" presId="urn:microsoft.com/office/officeart/2018/2/layout/IconVerticalSolidList"/>
    <dgm:cxn modelId="{12ACFDF4-1B37-44D5-8055-EFDFCAEFAF2E}" type="presParOf" srcId="{B66E5798-1B07-442E-A802-D0C0979F848D}" destId="{88CC14DA-03A9-4652-8071-1742882EB814}" srcOrd="0" destOrd="0" presId="urn:microsoft.com/office/officeart/2018/2/layout/IconVerticalSolidList"/>
    <dgm:cxn modelId="{325D99E6-B17E-44BF-A277-27EB1C4C3B4F}" type="presParOf" srcId="{88CC14DA-03A9-4652-8071-1742882EB814}" destId="{BE065DE0-9A28-4CAE-B9C8-386159C9051B}" srcOrd="0" destOrd="0" presId="urn:microsoft.com/office/officeart/2018/2/layout/IconVerticalSolidList"/>
    <dgm:cxn modelId="{5743E62B-2F43-4F6A-BE4B-7321B8B614C5}" type="presParOf" srcId="{88CC14DA-03A9-4652-8071-1742882EB814}" destId="{6BF9A702-96D8-4714-8681-B27AB936E3AB}" srcOrd="1" destOrd="0" presId="urn:microsoft.com/office/officeart/2018/2/layout/IconVerticalSolidList"/>
    <dgm:cxn modelId="{6A09F5CD-4082-4E62-A9BD-77AE41C87510}" type="presParOf" srcId="{88CC14DA-03A9-4652-8071-1742882EB814}" destId="{877D1030-E1B2-4B0D-A640-1B77E112460F}" srcOrd="2" destOrd="0" presId="urn:microsoft.com/office/officeart/2018/2/layout/IconVerticalSolidList"/>
    <dgm:cxn modelId="{2D1EEDB7-3EF6-49D2-B98A-A8F4E0AC9DFC}" type="presParOf" srcId="{88CC14DA-03A9-4652-8071-1742882EB814}" destId="{E11FB71B-548E-46E9-A39A-CD3F47F7AD92}" srcOrd="3" destOrd="0" presId="urn:microsoft.com/office/officeart/2018/2/layout/IconVerticalSolidList"/>
    <dgm:cxn modelId="{5253242C-E665-4E23-9C3E-99D22DF6E038}" type="presParOf" srcId="{B66E5798-1B07-442E-A802-D0C0979F848D}" destId="{FD8ACD97-95FB-4817-A3CF-C96BAD7E4EE9}" srcOrd="1" destOrd="0" presId="urn:microsoft.com/office/officeart/2018/2/layout/IconVerticalSolidList"/>
    <dgm:cxn modelId="{042D6646-FB96-4984-945E-144B82ED551F}" type="presParOf" srcId="{B66E5798-1B07-442E-A802-D0C0979F848D}" destId="{09D0B93E-1500-4723-ADE8-383FB8CDB36E}" srcOrd="2" destOrd="0" presId="urn:microsoft.com/office/officeart/2018/2/layout/IconVerticalSolidList"/>
    <dgm:cxn modelId="{3BA117ED-2154-40F3-9D00-D485D373D9AB}" type="presParOf" srcId="{09D0B93E-1500-4723-ADE8-383FB8CDB36E}" destId="{FEC487CB-CF88-4A36-AF27-CC65B9AE71B4}" srcOrd="0" destOrd="0" presId="urn:microsoft.com/office/officeart/2018/2/layout/IconVerticalSolidList"/>
    <dgm:cxn modelId="{47B0D242-5226-4600-AAB8-F7BA527AEADC}" type="presParOf" srcId="{09D0B93E-1500-4723-ADE8-383FB8CDB36E}" destId="{BB6DF9CA-D2F0-437F-9E97-1370E84F2DA7}" srcOrd="1" destOrd="0" presId="urn:microsoft.com/office/officeart/2018/2/layout/IconVerticalSolidList"/>
    <dgm:cxn modelId="{8EEE99B9-1120-4F91-A17C-4A048DE614CC}" type="presParOf" srcId="{09D0B93E-1500-4723-ADE8-383FB8CDB36E}" destId="{D4C82631-61A9-407E-A500-9F176383E33E}" srcOrd="2" destOrd="0" presId="urn:microsoft.com/office/officeart/2018/2/layout/IconVerticalSolidList"/>
    <dgm:cxn modelId="{9B24C083-F361-44A3-AA21-9101CB5F3F0C}" type="presParOf" srcId="{09D0B93E-1500-4723-ADE8-383FB8CDB36E}" destId="{DC347860-94F4-42B6-BFC2-D7D4472F741A}" srcOrd="3" destOrd="0" presId="urn:microsoft.com/office/officeart/2018/2/layout/IconVerticalSolidList"/>
    <dgm:cxn modelId="{33AFD2E2-8DAB-4D08-B657-B75493E04FB4}" type="presParOf" srcId="{B66E5798-1B07-442E-A802-D0C0979F848D}" destId="{88D93DBE-1684-4668-A74A-62F0BD201582}" srcOrd="3" destOrd="0" presId="urn:microsoft.com/office/officeart/2018/2/layout/IconVerticalSolidList"/>
    <dgm:cxn modelId="{E76CBE37-83BA-4757-A009-502AE0A4CD82}" type="presParOf" srcId="{B66E5798-1B07-442E-A802-D0C0979F848D}" destId="{087D5FA4-D55A-4FF9-AC20-09F6ECB56566}" srcOrd="4" destOrd="0" presId="urn:microsoft.com/office/officeart/2018/2/layout/IconVerticalSolidList"/>
    <dgm:cxn modelId="{BB9DC481-9564-483B-A18C-0E7C89482501}" type="presParOf" srcId="{087D5FA4-D55A-4FF9-AC20-09F6ECB56566}" destId="{922C6A0A-39AF-4652-9E24-73E9C300210C}" srcOrd="0" destOrd="0" presId="urn:microsoft.com/office/officeart/2018/2/layout/IconVerticalSolidList"/>
    <dgm:cxn modelId="{4ED612EC-9451-43BC-A381-D78DFA9C89C2}" type="presParOf" srcId="{087D5FA4-D55A-4FF9-AC20-09F6ECB56566}" destId="{E4ED01B1-24E5-4EE3-B92B-96B6E87C4D9B}" srcOrd="1" destOrd="0" presId="urn:microsoft.com/office/officeart/2018/2/layout/IconVerticalSolidList"/>
    <dgm:cxn modelId="{67719B13-253B-44D9-8833-D7AF979D3374}" type="presParOf" srcId="{087D5FA4-D55A-4FF9-AC20-09F6ECB56566}" destId="{A94B88FA-711F-4F78-987B-EE793A5A0705}" srcOrd="2" destOrd="0" presId="urn:microsoft.com/office/officeart/2018/2/layout/IconVerticalSolidList"/>
    <dgm:cxn modelId="{A1DB9508-712D-4E14-8CFD-AAACE9E58B51}" type="presParOf" srcId="{087D5FA4-D55A-4FF9-AC20-09F6ECB56566}" destId="{640E8F64-1951-4A63-B7B7-F938EF8E643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065DE0-9A28-4CAE-B9C8-386159C9051B}">
      <dsp:nvSpPr>
        <dsp:cNvPr id="0" name=""/>
        <dsp:cNvSpPr/>
      </dsp:nvSpPr>
      <dsp:spPr>
        <a:xfrm>
          <a:off x="0" y="437"/>
          <a:ext cx="9601200" cy="10230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F9A702-96D8-4714-8681-B27AB936E3AB}">
      <dsp:nvSpPr>
        <dsp:cNvPr id="0" name=""/>
        <dsp:cNvSpPr/>
      </dsp:nvSpPr>
      <dsp:spPr>
        <a:xfrm>
          <a:off x="309459" y="230613"/>
          <a:ext cx="562654" cy="562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11FB71B-548E-46E9-A39A-CD3F47F7AD92}">
      <dsp:nvSpPr>
        <dsp:cNvPr id="0" name=""/>
        <dsp:cNvSpPr/>
      </dsp:nvSpPr>
      <dsp:spPr>
        <a:xfrm>
          <a:off x="1181573" y="437"/>
          <a:ext cx="841962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711200">
            <a:lnSpc>
              <a:spcPct val="100000"/>
            </a:lnSpc>
            <a:spcBef>
              <a:spcPct val="0"/>
            </a:spcBef>
            <a:spcAft>
              <a:spcPct val="35000"/>
            </a:spcAft>
            <a:buNone/>
          </a:pPr>
          <a:r>
            <a:rPr lang="pt-PT" sz="1600" kern="1200" dirty="0">
              <a:latin typeface="Arial" panose="020B0604020202020204" pitchFamily="34" charset="0"/>
              <a:cs typeface="Arial" panose="020B0604020202020204" pitchFamily="34" charset="0"/>
            </a:rPr>
            <a:t>O objetivo do projeto é criar uma base de dados com recurso a uma API REST através de pedidos HTTP. Consiste em desenvolver um sistema simplificado de venda de produtos eletrónicos online, permitindo uma interação entre os compradores e vendedores. </a:t>
          </a:r>
          <a:endParaRPr lang="en-US" sz="1600" kern="1200" dirty="0">
            <a:latin typeface="Arial" panose="020B0604020202020204" pitchFamily="34" charset="0"/>
            <a:cs typeface="Arial" panose="020B0604020202020204" pitchFamily="34" charset="0"/>
          </a:endParaRPr>
        </a:p>
      </dsp:txBody>
      <dsp:txXfrm>
        <a:off x="1181573" y="437"/>
        <a:ext cx="8419626" cy="1023007"/>
      </dsp:txXfrm>
    </dsp:sp>
    <dsp:sp modelId="{FEC487CB-CF88-4A36-AF27-CC65B9AE71B4}">
      <dsp:nvSpPr>
        <dsp:cNvPr id="0" name=""/>
        <dsp:cNvSpPr/>
      </dsp:nvSpPr>
      <dsp:spPr>
        <a:xfrm>
          <a:off x="0" y="1279196"/>
          <a:ext cx="9601200" cy="10230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6DF9CA-D2F0-437F-9E97-1370E84F2DA7}">
      <dsp:nvSpPr>
        <dsp:cNvPr id="0" name=""/>
        <dsp:cNvSpPr/>
      </dsp:nvSpPr>
      <dsp:spPr>
        <a:xfrm>
          <a:off x="309459" y="1509372"/>
          <a:ext cx="562654" cy="562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C347860-94F4-42B6-BFC2-D7D4472F741A}">
      <dsp:nvSpPr>
        <dsp:cNvPr id="0" name=""/>
        <dsp:cNvSpPr/>
      </dsp:nvSpPr>
      <dsp:spPr>
        <a:xfrm>
          <a:off x="1181573" y="1279196"/>
          <a:ext cx="841962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711200">
            <a:lnSpc>
              <a:spcPct val="100000"/>
            </a:lnSpc>
            <a:spcBef>
              <a:spcPct val="0"/>
            </a:spcBef>
            <a:spcAft>
              <a:spcPct val="35000"/>
            </a:spcAft>
            <a:buNone/>
          </a:pPr>
          <a:r>
            <a:rPr lang="pt-PT" sz="1600" kern="1200" dirty="0">
              <a:latin typeface="Arial" panose="020B0604020202020204" pitchFamily="34" charset="0"/>
              <a:cs typeface="Arial" panose="020B0604020202020204" pitchFamily="34" charset="0"/>
            </a:rPr>
            <a:t>Uma encomenda é constituída por um ou vários produtos, vendidos por diferentes vendedores. Os administradores são responsáveis por gerir a plataforma, podendo criar campanhas, que por sua vez podem ser utilizados por compradores.</a:t>
          </a:r>
          <a:endParaRPr lang="en-US" sz="1600" kern="1200" dirty="0">
            <a:latin typeface="Arial" panose="020B0604020202020204" pitchFamily="34" charset="0"/>
            <a:cs typeface="Arial" panose="020B0604020202020204" pitchFamily="34" charset="0"/>
          </a:endParaRPr>
        </a:p>
      </dsp:txBody>
      <dsp:txXfrm>
        <a:off x="1181573" y="1279196"/>
        <a:ext cx="8419626" cy="1023007"/>
      </dsp:txXfrm>
    </dsp:sp>
    <dsp:sp modelId="{922C6A0A-39AF-4652-9E24-73E9C300210C}">
      <dsp:nvSpPr>
        <dsp:cNvPr id="0" name=""/>
        <dsp:cNvSpPr/>
      </dsp:nvSpPr>
      <dsp:spPr>
        <a:xfrm>
          <a:off x="0" y="2557955"/>
          <a:ext cx="9601200" cy="10230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ED01B1-24E5-4EE3-B92B-96B6E87C4D9B}">
      <dsp:nvSpPr>
        <dsp:cNvPr id="0" name=""/>
        <dsp:cNvSpPr/>
      </dsp:nvSpPr>
      <dsp:spPr>
        <a:xfrm>
          <a:off x="309459" y="2788132"/>
          <a:ext cx="562654" cy="562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40E8F64-1951-4A63-B7B7-F938EF8E6433}">
      <dsp:nvSpPr>
        <dsp:cNvPr id="0" name=""/>
        <dsp:cNvSpPr/>
      </dsp:nvSpPr>
      <dsp:spPr>
        <a:xfrm>
          <a:off x="1181573" y="2557955"/>
          <a:ext cx="841962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711200">
            <a:lnSpc>
              <a:spcPct val="100000"/>
            </a:lnSpc>
            <a:spcBef>
              <a:spcPct val="0"/>
            </a:spcBef>
            <a:spcAft>
              <a:spcPct val="35000"/>
            </a:spcAft>
            <a:buNone/>
          </a:pPr>
          <a:r>
            <a:rPr lang="pt-PT" sz="1600" kern="1200" dirty="0">
              <a:latin typeface="Arial" panose="020B0604020202020204" pitchFamily="34" charset="0"/>
              <a:cs typeface="Arial" panose="020B0604020202020204" pitchFamily="34" charset="0"/>
            </a:rPr>
            <a:t>Qualquer utilizador deve poder fazer perguntas sobre um ou mais produtos, às quais pode obter uma ou mais respostas de outros utilizadores. Utilizadores que já realizaram encomenda de algum produto podem fazer o rating do mesmo. </a:t>
          </a:r>
          <a:endParaRPr lang="en-US" sz="1600" kern="1200" dirty="0">
            <a:latin typeface="Arial" panose="020B0604020202020204" pitchFamily="34" charset="0"/>
            <a:cs typeface="Arial" panose="020B0604020202020204" pitchFamily="34" charset="0"/>
          </a:endParaRPr>
        </a:p>
      </dsp:txBody>
      <dsp:txXfrm>
        <a:off x="1181573" y="2557955"/>
        <a:ext cx="8419626" cy="102300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E947F2B1-E2BA-4CED-821E-46D9EECC59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DA25549B-65C1-4BEA-996B-FAC71F7089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F5B266-F467-492B-9CB1-9D8DAE746656}" type="datetimeFigureOut">
              <a:rPr lang="pt-BR" smtClean="0"/>
              <a:t>28/03/2022</a:t>
            </a:fld>
            <a:endParaRPr lang="pt-BR"/>
          </a:p>
        </p:txBody>
      </p:sp>
      <p:sp>
        <p:nvSpPr>
          <p:cNvPr id="4" name="Espaço Reservado para Rodapé 3">
            <a:extLst>
              <a:ext uri="{FF2B5EF4-FFF2-40B4-BE49-F238E27FC236}">
                <a16:creationId xmlns:a16="http://schemas.microsoft.com/office/drawing/2014/main" id="{4B1A06E0-82A3-4C94-B558-074B3248DF5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FC170E91-12FF-42BD-8BDC-7AF2690C420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8A62FC-A62D-4526-B7F3-A3D1B8D07610}" type="slidenum">
              <a:rPr lang="pt-BR" smtClean="0"/>
              <a:t>‹nº›</a:t>
            </a:fld>
            <a:endParaRPr lang="pt-BR"/>
          </a:p>
        </p:txBody>
      </p:sp>
    </p:spTree>
    <p:extLst>
      <p:ext uri="{BB962C8B-B14F-4D97-AF65-F5344CB8AC3E}">
        <p14:creationId xmlns:p14="http://schemas.microsoft.com/office/powerpoint/2010/main" val="9032981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C4594-5209-43CD-867D-84E7774A7507}" type="datetimeFigureOut">
              <a:rPr lang="pt-BR" smtClean="0"/>
              <a:t>28/03/2022</a:t>
            </a:fld>
            <a:endParaRPr lang="pt-BR" dirty="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noProof="0" dirty="0"/>
              <a:t>Editar estilos de texto Mestre</a:t>
            </a:r>
            <a:endParaRPr lang="pt-BR" dirty="0"/>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D7D9D4-EF1E-4C2E-9DBA-ADFF91DD6475}" type="slidenum">
              <a:rPr lang="pt-BR" smtClean="0"/>
              <a:t>‹nº›</a:t>
            </a:fld>
            <a:endParaRPr lang="pt-BR" dirty="0"/>
          </a:p>
        </p:txBody>
      </p:sp>
    </p:spTree>
    <p:extLst>
      <p:ext uri="{BB962C8B-B14F-4D97-AF65-F5344CB8AC3E}">
        <p14:creationId xmlns:p14="http://schemas.microsoft.com/office/powerpoint/2010/main" val="1606482706"/>
      </p:ext>
    </p:extLst>
  </p:cSld>
  <p:clrMap bg1="lt1" tx1="dk1" bg2="lt2" tx2="dk2" accent1="accent1" accent2="accent2" accent3="accent3" accent4="accent4" accent5="accent5" accent6="accent6" hlink="hlink" folHlink="folHlink"/>
  <p:notesStyle>
    <a:lvl1pPr marL="0" marR="0" indent="0" algn="l" defTabSz="914400" rtl="0" eaLnBrk="1" fontAlgn="auto" latinLnBrk="0" hangingPunct="1">
      <a:lnSpc>
        <a:spcPct val="100000"/>
      </a:lnSpc>
      <a:spcBef>
        <a:spcPts val="0"/>
      </a:spcBef>
      <a:spcAft>
        <a:spcPts val="0"/>
      </a:spcAft>
      <a:buClrTx/>
      <a:buSzTx/>
      <a:buFontTx/>
      <a:buNone/>
      <a:tabLst/>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1</a:t>
            </a:fld>
            <a:endParaRPr lang="pt-BR"/>
          </a:p>
        </p:txBody>
      </p:sp>
    </p:spTree>
    <p:extLst>
      <p:ext uri="{BB962C8B-B14F-4D97-AF65-F5344CB8AC3E}">
        <p14:creationId xmlns:p14="http://schemas.microsoft.com/office/powerpoint/2010/main" val="3995870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2</a:t>
            </a:fld>
            <a:endParaRPr lang="pt-BR"/>
          </a:p>
        </p:txBody>
      </p:sp>
    </p:spTree>
    <p:extLst>
      <p:ext uri="{BB962C8B-B14F-4D97-AF65-F5344CB8AC3E}">
        <p14:creationId xmlns:p14="http://schemas.microsoft.com/office/powerpoint/2010/main" val="604824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3</a:t>
            </a:fld>
            <a:endParaRPr lang="pt-BR"/>
          </a:p>
        </p:txBody>
      </p:sp>
    </p:spTree>
    <p:extLst>
      <p:ext uri="{BB962C8B-B14F-4D97-AF65-F5344CB8AC3E}">
        <p14:creationId xmlns:p14="http://schemas.microsoft.com/office/powerpoint/2010/main" val="2189196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4</a:t>
            </a:fld>
            <a:endParaRPr lang="pt-BR"/>
          </a:p>
        </p:txBody>
      </p:sp>
    </p:spTree>
    <p:extLst>
      <p:ext uri="{BB962C8B-B14F-4D97-AF65-F5344CB8AC3E}">
        <p14:creationId xmlns:p14="http://schemas.microsoft.com/office/powerpoint/2010/main" val="1032977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5</a:t>
            </a:fld>
            <a:endParaRPr lang="pt-BR"/>
          </a:p>
        </p:txBody>
      </p:sp>
    </p:spTree>
    <p:extLst>
      <p:ext uri="{BB962C8B-B14F-4D97-AF65-F5344CB8AC3E}">
        <p14:creationId xmlns:p14="http://schemas.microsoft.com/office/powerpoint/2010/main" val="1296229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flipH="1">
            <a:off x="-325283" y="-124497"/>
            <a:ext cx="1141217" cy="3466973"/>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flipH="1">
            <a:off x="10558853" y="-371471"/>
            <a:ext cx="1845280" cy="1242804"/>
          </a:xfrm>
          <a:custGeom>
            <a:avLst/>
            <a:gdLst/>
            <a:ahLst/>
            <a:cxnLst/>
            <a:rect l="l" t="t" r="r" b="b"/>
            <a:pathLst>
              <a:path w="31345" h="15587" extrusionOk="0">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flipH="1">
            <a:off x="10086540" y="-124499"/>
            <a:ext cx="2306763" cy="2726116"/>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txBox="1">
            <a:spLocks noGrp="1"/>
          </p:cNvSpPr>
          <p:nvPr>
            <p:ph type="ctrTitle"/>
          </p:nvPr>
        </p:nvSpPr>
        <p:spPr>
          <a:xfrm>
            <a:off x="950800" y="1974740"/>
            <a:ext cx="9088800" cy="3218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10133"/>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pt-PT"/>
              <a:t>Clique para editar o estilo de título do Modelo Global</a:t>
            </a:r>
            <a:endParaRPr/>
          </a:p>
        </p:txBody>
      </p:sp>
      <p:sp>
        <p:nvSpPr>
          <p:cNvPr id="13" name="Google Shape;13;p2"/>
          <p:cNvSpPr txBox="1">
            <a:spLocks noGrp="1"/>
          </p:cNvSpPr>
          <p:nvPr>
            <p:ph type="subTitle" idx="1"/>
          </p:nvPr>
        </p:nvSpPr>
        <p:spPr>
          <a:xfrm>
            <a:off x="950800" y="5327384"/>
            <a:ext cx="6038400" cy="6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2400"/>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pt-PT"/>
              <a:t>Clique para editar o estilo de subtítulo do Modelo Global</a:t>
            </a:r>
            <a:endParaRPr/>
          </a:p>
        </p:txBody>
      </p:sp>
    </p:spTree>
    <p:extLst>
      <p:ext uri="{BB962C8B-B14F-4D97-AF65-F5344CB8AC3E}">
        <p14:creationId xmlns:p14="http://schemas.microsoft.com/office/powerpoint/2010/main" val="393995086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3"/>
        <p:cNvGrpSpPr/>
        <p:nvPr/>
      </p:nvGrpSpPr>
      <p:grpSpPr>
        <a:xfrm>
          <a:off x="0" y="0"/>
          <a:ext cx="0" cy="0"/>
          <a:chOff x="0" y="0"/>
          <a:chExt cx="0" cy="0"/>
        </a:xfrm>
      </p:grpSpPr>
      <p:sp>
        <p:nvSpPr>
          <p:cNvPr id="64" name="Google Shape;64;p11"/>
          <p:cNvSpPr/>
          <p:nvPr/>
        </p:nvSpPr>
        <p:spPr>
          <a:xfrm rot="1103675">
            <a:off x="365875" y="-815758"/>
            <a:ext cx="1660028" cy="4241681"/>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11"/>
          <p:cNvSpPr/>
          <p:nvPr/>
        </p:nvSpPr>
        <p:spPr>
          <a:xfrm flipH="1">
            <a:off x="-1170773" y="-1397489"/>
            <a:ext cx="2765812" cy="2936029"/>
          </a:xfrm>
          <a:custGeom>
            <a:avLst/>
            <a:gdLst/>
            <a:ahLst/>
            <a:cxnLst/>
            <a:rect l="l" t="t" r="r" b="b"/>
            <a:pathLst>
              <a:path w="34236" h="36343" extrusionOk="0">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11"/>
          <p:cNvSpPr/>
          <p:nvPr/>
        </p:nvSpPr>
        <p:spPr>
          <a:xfrm rot="1884779">
            <a:off x="10648119" y="-1020178"/>
            <a:ext cx="2765840" cy="2936059"/>
          </a:xfrm>
          <a:custGeom>
            <a:avLst/>
            <a:gdLst/>
            <a:ahLst/>
            <a:cxnLst/>
            <a:rect l="l" t="t" r="r" b="b"/>
            <a:pathLst>
              <a:path w="34236" h="36343" extrusionOk="0">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 name="Google Shape;67;p11"/>
          <p:cNvSpPr txBox="1">
            <a:spLocks noGrp="1"/>
          </p:cNvSpPr>
          <p:nvPr>
            <p:ph type="title" hasCustomPrompt="1"/>
          </p:nvPr>
        </p:nvSpPr>
        <p:spPr>
          <a:xfrm>
            <a:off x="1712000" y="1849733"/>
            <a:ext cx="8768000" cy="28004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6666"/>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68" name="Google Shape;68;p11"/>
          <p:cNvSpPr txBox="1">
            <a:spLocks noGrp="1"/>
          </p:cNvSpPr>
          <p:nvPr>
            <p:ph type="subTitle" idx="1"/>
          </p:nvPr>
        </p:nvSpPr>
        <p:spPr>
          <a:xfrm>
            <a:off x="1712000" y="4345433"/>
            <a:ext cx="8768000" cy="6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400"/>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pt-PT"/>
              <a:t>Clique para editar o estilo de subtítulo do Modelo Global</a:t>
            </a:r>
            <a:endParaRPr/>
          </a:p>
        </p:txBody>
      </p:sp>
    </p:spTree>
    <p:extLst>
      <p:ext uri="{BB962C8B-B14F-4D97-AF65-F5344CB8AC3E}">
        <p14:creationId xmlns:p14="http://schemas.microsoft.com/office/powerpoint/2010/main" val="37836945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9"/>
        <p:cNvGrpSpPr/>
        <p:nvPr/>
      </p:nvGrpSpPr>
      <p:grpSpPr>
        <a:xfrm>
          <a:off x="0" y="0"/>
          <a:ext cx="0" cy="0"/>
          <a:chOff x="0" y="0"/>
          <a:chExt cx="0" cy="0"/>
        </a:xfrm>
      </p:grpSpPr>
    </p:spTree>
    <p:extLst>
      <p:ext uri="{BB962C8B-B14F-4D97-AF65-F5344CB8AC3E}">
        <p14:creationId xmlns:p14="http://schemas.microsoft.com/office/powerpoint/2010/main" val="23988254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70"/>
        <p:cNvGrpSpPr/>
        <p:nvPr/>
      </p:nvGrpSpPr>
      <p:grpSpPr>
        <a:xfrm>
          <a:off x="0" y="0"/>
          <a:ext cx="0" cy="0"/>
          <a:chOff x="0" y="0"/>
          <a:chExt cx="0" cy="0"/>
        </a:xfrm>
      </p:grpSpPr>
      <p:sp>
        <p:nvSpPr>
          <p:cNvPr id="71" name="Google Shape;71;p13"/>
          <p:cNvSpPr/>
          <p:nvPr/>
        </p:nvSpPr>
        <p:spPr>
          <a:xfrm rot="-784685" flipH="1">
            <a:off x="10311434" y="-1196555"/>
            <a:ext cx="1659977" cy="4395361"/>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13"/>
          <p:cNvSpPr/>
          <p:nvPr/>
        </p:nvSpPr>
        <p:spPr>
          <a:xfrm rot="-1783285">
            <a:off x="10563509" y="-1860927"/>
            <a:ext cx="1374769" cy="4176496"/>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 name="Google Shape;73;p13"/>
          <p:cNvSpPr/>
          <p:nvPr/>
        </p:nvSpPr>
        <p:spPr>
          <a:xfrm flipH="1">
            <a:off x="-442401" y="-2241767"/>
            <a:ext cx="1619168" cy="5336853"/>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 name="Google Shape;74;p13"/>
          <p:cNvSpPr txBox="1">
            <a:spLocks noGrp="1"/>
          </p:cNvSpPr>
          <p:nvPr>
            <p:ph type="title"/>
          </p:nvPr>
        </p:nvSpPr>
        <p:spPr>
          <a:xfrm>
            <a:off x="960000" y="694967"/>
            <a:ext cx="10272000" cy="762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
        <p:nvSpPr>
          <p:cNvPr id="75" name="Google Shape;75;p13"/>
          <p:cNvSpPr txBox="1">
            <a:spLocks noGrp="1"/>
          </p:cNvSpPr>
          <p:nvPr>
            <p:ph type="subTitle" idx="1"/>
          </p:nvPr>
        </p:nvSpPr>
        <p:spPr>
          <a:xfrm>
            <a:off x="6991600" y="1971667"/>
            <a:ext cx="4240400" cy="401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r" rtl="0">
              <a:spcBef>
                <a:spcPts val="0"/>
              </a:spcBef>
              <a:spcAft>
                <a:spcPts val="0"/>
              </a:spcAft>
              <a:buSzPts val="1400"/>
              <a:buNone/>
              <a:defRPr/>
            </a:lvl2pPr>
            <a:lvl3pPr lvl="2" algn="r" rtl="0">
              <a:spcBef>
                <a:spcPts val="2133"/>
              </a:spcBef>
              <a:spcAft>
                <a:spcPts val="0"/>
              </a:spcAft>
              <a:buSzPts val="1400"/>
              <a:buNone/>
              <a:defRPr/>
            </a:lvl3pPr>
            <a:lvl4pPr lvl="3" algn="r" rtl="0">
              <a:spcBef>
                <a:spcPts val="2133"/>
              </a:spcBef>
              <a:spcAft>
                <a:spcPts val="0"/>
              </a:spcAft>
              <a:buSzPts val="1400"/>
              <a:buNone/>
              <a:defRPr/>
            </a:lvl4pPr>
            <a:lvl5pPr lvl="4" algn="r" rtl="0">
              <a:spcBef>
                <a:spcPts val="2133"/>
              </a:spcBef>
              <a:spcAft>
                <a:spcPts val="0"/>
              </a:spcAft>
              <a:buSzPts val="1400"/>
              <a:buNone/>
              <a:defRPr/>
            </a:lvl5pPr>
            <a:lvl6pPr lvl="5" algn="r" rtl="0">
              <a:spcBef>
                <a:spcPts val="2133"/>
              </a:spcBef>
              <a:spcAft>
                <a:spcPts val="0"/>
              </a:spcAft>
              <a:buSzPts val="1400"/>
              <a:buNone/>
              <a:defRPr/>
            </a:lvl6pPr>
            <a:lvl7pPr lvl="6" algn="r" rtl="0">
              <a:spcBef>
                <a:spcPts val="2133"/>
              </a:spcBef>
              <a:spcAft>
                <a:spcPts val="0"/>
              </a:spcAft>
              <a:buSzPts val="1400"/>
              <a:buNone/>
              <a:defRPr/>
            </a:lvl7pPr>
            <a:lvl8pPr lvl="7" algn="r" rtl="0">
              <a:spcBef>
                <a:spcPts val="2133"/>
              </a:spcBef>
              <a:spcAft>
                <a:spcPts val="0"/>
              </a:spcAft>
              <a:buSzPts val="1400"/>
              <a:buNone/>
              <a:defRPr/>
            </a:lvl8pPr>
            <a:lvl9pPr lvl="8" algn="r" rtl="0">
              <a:spcBef>
                <a:spcPts val="2133"/>
              </a:spcBef>
              <a:spcAft>
                <a:spcPts val="2133"/>
              </a:spcAft>
              <a:buSzPts val="1400"/>
              <a:buNone/>
              <a:defRPr/>
            </a:lvl9pPr>
          </a:lstStyle>
          <a:p>
            <a:r>
              <a:rPr lang="pt-PT"/>
              <a:t>Clique para editar o estilo de subtítulo do Modelo Global</a:t>
            </a:r>
            <a:endParaRPr/>
          </a:p>
        </p:txBody>
      </p:sp>
    </p:spTree>
    <p:extLst>
      <p:ext uri="{BB962C8B-B14F-4D97-AF65-F5344CB8AC3E}">
        <p14:creationId xmlns:p14="http://schemas.microsoft.com/office/powerpoint/2010/main" val="160662411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6"/>
        <p:cNvGrpSpPr/>
        <p:nvPr/>
      </p:nvGrpSpPr>
      <p:grpSpPr>
        <a:xfrm>
          <a:off x="0" y="0"/>
          <a:ext cx="0" cy="0"/>
          <a:chOff x="0" y="0"/>
          <a:chExt cx="0" cy="0"/>
        </a:xfrm>
      </p:grpSpPr>
      <p:sp>
        <p:nvSpPr>
          <p:cNvPr id="77" name="Google Shape;77;p14"/>
          <p:cNvSpPr/>
          <p:nvPr/>
        </p:nvSpPr>
        <p:spPr>
          <a:xfrm flipH="1">
            <a:off x="-325283" y="-226097"/>
            <a:ext cx="1141217" cy="3466973"/>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 name="Google Shape;78;p14"/>
          <p:cNvSpPr/>
          <p:nvPr/>
        </p:nvSpPr>
        <p:spPr>
          <a:xfrm flipH="1">
            <a:off x="10558853" y="-371471"/>
            <a:ext cx="1845280" cy="1242804"/>
          </a:xfrm>
          <a:custGeom>
            <a:avLst/>
            <a:gdLst/>
            <a:ahLst/>
            <a:cxnLst/>
            <a:rect l="l" t="t" r="r" b="b"/>
            <a:pathLst>
              <a:path w="31345" h="15587" extrusionOk="0">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14"/>
          <p:cNvSpPr/>
          <p:nvPr/>
        </p:nvSpPr>
        <p:spPr>
          <a:xfrm flipH="1">
            <a:off x="10086540" y="-124499"/>
            <a:ext cx="2306763" cy="2726116"/>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 name="Google Shape;80;p14"/>
          <p:cNvSpPr txBox="1">
            <a:spLocks noGrp="1"/>
          </p:cNvSpPr>
          <p:nvPr>
            <p:ph type="subTitle" idx="1"/>
          </p:nvPr>
        </p:nvSpPr>
        <p:spPr>
          <a:xfrm>
            <a:off x="1997067" y="1986389"/>
            <a:ext cx="3314800" cy="8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Playfair Display"/>
              <a:buNone/>
              <a:defRPr sz="3200">
                <a:latin typeface="Abril Fatface"/>
                <a:ea typeface="Abril Fatface"/>
                <a:cs typeface="Abril Fatface"/>
                <a:sym typeface="Abril Fatface"/>
              </a:defRPr>
            </a:lvl1pPr>
            <a:lvl2pPr lvl="1" algn="ctr" rtl="0">
              <a:spcBef>
                <a:spcPts val="0"/>
              </a:spcBef>
              <a:spcAft>
                <a:spcPts val="0"/>
              </a:spcAft>
              <a:buSzPts val="2100"/>
              <a:buFont typeface="Playfair Display"/>
              <a:buNone/>
              <a:defRPr sz="2800" b="1">
                <a:latin typeface="Playfair Display"/>
                <a:ea typeface="Playfair Display"/>
                <a:cs typeface="Playfair Display"/>
                <a:sym typeface="Playfair Display"/>
              </a:defRPr>
            </a:lvl2pPr>
            <a:lvl3pPr lvl="2" algn="ctr" rtl="0">
              <a:spcBef>
                <a:spcPts val="2133"/>
              </a:spcBef>
              <a:spcAft>
                <a:spcPts val="0"/>
              </a:spcAft>
              <a:buSzPts val="2100"/>
              <a:buFont typeface="Playfair Display"/>
              <a:buNone/>
              <a:defRPr sz="2800" b="1">
                <a:latin typeface="Playfair Display"/>
                <a:ea typeface="Playfair Display"/>
                <a:cs typeface="Playfair Display"/>
                <a:sym typeface="Playfair Display"/>
              </a:defRPr>
            </a:lvl3pPr>
            <a:lvl4pPr lvl="3" algn="ctr" rtl="0">
              <a:spcBef>
                <a:spcPts val="2133"/>
              </a:spcBef>
              <a:spcAft>
                <a:spcPts val="0"/>
              </a:spcAft>
              <a:buSzPts val="2100"/>
              <a:buFont typeface="Playfair Display"/>
              <a:buNone/>
              <a:defRPr sz="2800" b="1">
                <a:latin typeface="Playfair Display"/>
                <a:ea typeface="Playfair Display"/>
                <a:cs typeface="Playfair Display"/>
                <a:sym typeface="Playfair Display"/>
              </a:defRPr>
            </a:lvl4pPr>
            <a:lvl5pPr lvl="4" algn="ctr" rtl="0">
              <a:spcBef>
                <a:spcPts val="2133"/>
              </a:spcBef>
              <a:spcAft>
                <a:spcPts val="0"/>
              </a:spcAft>
              <a:buSzPts val="2100"/>
              <a:buFont typeface="Playfair Display"/>
              <a:buNone/>
              <a:defRPr sz="2800" b="1">
                <a:latin typeface="Playfair Display"/>
                <a:ea typeface="Playfair Display"/>
                <a:cs typeface="Playfair Display"/>
                <a:sym typeface="Playfair Display"/>
              </a:defRPr>
            </a:lvl5pPr>
            <a:lvl6pPr lvl="5" algn="ctr" rtl="0">
              <a:spcBef>
                <a:spcPts val="2133"/>
              </a:spcBef>
              <a:spcAft>
                <a:spcPts val="0"/>
              </a:spcAft>
              <a:buSzPts val="2100"/>
              <a:buFont typeface="Playfair Display"/>
              <a:buNone/>
              <a:defRPr sz="2800" b="1">
                <a:latin typeface="Playfair Display"/>
                <a:ea typeface="Playfair Display"/>
                <a:cs typeface="Playfair Display"/>
                <a:sym typeface="Playfair Display"/>
              </a:defRPr>
            </a:lvl6pPr>
            <a:lvl7pPr lvl="6" algn="ctr" rtl="0">
              <a:spcBef>
                <a:spcPts val="2133"/>
              </a:spcBef>
              <a:spcAft>
                <a:spcPts val="0"/>
              </a:spcAft>
              <a:buSzPts val="2100"/>
              <a:buFont typeface="Playfair Display"/>
              <a:buNone/>
              <a:defRPr sz="2800" b="1">
                <a:latin typeface="Playfair Display"/>
                <a:ea typeface="Playfair Display"/>
                <a:cs typeface="Playfair Display"/>
                <a:sym typeface="Playfair Display"/>
              </a:defRPr>
            </a:lvl7pPr>
            <a:lvl8pPr lvl="7" algn="ctr" rtl="0">
              <a:spcBef>
                <a:spcPts val="2133"/>
              </a:spcBef>
              <a:spcAft>
                <a:spcPts val="0"/>
              </a:spcAft>
              <a:buSzPts val="2100"/>
              <a:buFont typeface="Playfair Display"/>
              <a:buNone/>
              <a:defRPr sz="2800" b="1">
                <a:latin typeface="Playfair Display"/>
                <a:ea typeface="Playfair Display"/>
                <a:cs typeface="Playfair Display"/>
                <a:sym typeface="Playfair Display"/>
              </a:defRPr>
            </a:lvl8pPr>
            <a:lvl9pPr lvl="8" algn="ctr" rtl="0">
              <a:spcBef>
                <a:spcPts val="2133"/>
              </a:spcBef>
              <a:spcAft>
                <a:spcPts val="2133"/>
              </a:spcAft>
              <a:buSzPts val="2100"/>
              <a:buFont typeface="Playfair Display"/>
              <a:buNone/>
              <a:defRPr sz="2800" b="1">
                <a:latin typeface="Playfair Display"/>
                <a:ea typeface="Playfair Display"/>
                <a:cs typeface="Playfair Display"/>
                <a:sym typeface="Playfair Display"/>
              </a:defRPr>
            </a:lvl9pPr>
          </a:lstStyle>
          <a:p>
            <a:r>
              <a:rPr lang="pt-PT"/>
              <a:t>Clique para editar o estilo de subtítulo do Modelo Global</a:t>
            </a:r>
            <a:endParaRPr/>
          </a:p>
        </p:txBody>
      </p:sp>
      <p:sp>
        <p:nvSpPr>
          <p:cNvPr id="81" name="Google Shape;81;p14"/>
          <p:cNvSpPr txBox="1">
            <a:spLocks noGrp="1"/>
          </p:cNvSpPr>
          <p:nvPr>
            <p:ph type="subTitle" idx="2"/>
          </p:nvPr>
        </p:nvSpPr>
        <p:spPr>
          <a:xfrm>
            <a:off x="1997067" y="2825504"/>
            <a:ext cx="3314800" cy="7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pt-PT"/>
              <a:t>Clique para editar o estilo de subtítulo do Modelo Global</a:t>
            </a:r>
            <a:endParaRPr/>
          </a:p>
        </p:txBody>
      </p:sp>
      <p:sp>
        <p:nvSpPr>
          <p:cNvPr id="82" name="Google Shape;82;p14"/>
          <p:cNvSpPr txBox="1">
            <a:spLocks noGrp="1"/>
          </p:cNvSpPr>
          <p:nvPr>
            <p:ph type="title" hasCustomPrompt="1"/>
          </p:nvPr>
        </p:nvSpPr>
        <p:spPr>
          <a:xfrm>
            <a:off x="960000" y="1944213"/>
            <a:ext cx="1065200" cy="4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3467"/>
            </a:lvl1pPr>
            <a:lvl2pPr lvl="1" algn="ctr" rtl="0">
              <a:spcBef>
                <a:spcPts val="0"/>
              </a:spcBef>
              <a:spcAft>
                <a:spcPts val="0"/>
              </a:spcAft>
              <a:buSzPts val="4000"/>
              <a:buNone/>
              <a:defRPr sz="5333" b="1"/>
            </a:lvl2pPr>
            <a:lvl3pPr lvl="2" algn="ctr" rtl="0">
              <a:spcBef>
                <a:spcPts val="0"/>
              </a:spcBef>
              <a:spcAft>
                <a:spcPts val="0"/>
              </a:spcAft>
              <a:buSzPts val="4000"/>
              <a:buNone/>
              <a:defRPr sz="5333" b="1"/>
            </a:lvl3pPr>
            <a:lvl4pPr lvl="3" algn="ctr" rtl="0">
              <a:spcBef>
                <a:spcPts val="0"/>
              </a:spcBef>
              <a:spcAft>
                <a:spcPts val="0"/>
              </a:spcAft>
              <a:buSzPts val="4000"/>
              <a:buNone/>
              <a:defRPr sz="5333" b="1"/>
            </a:lvl4pPr>
            <a:lvl5pPr lvl="4" algn="ctr" rtl="0">
              <a:spcBef>
                <a:spcPts val="0"/>
              </a:spcBef>
              <a:spcAft>
                <a:spcPts val="0"/>
              </a:spcAft>
              <a:buSzPts val="4000"/>
              <a:buNone/>
              <a:defRPr sz="5333" b="1"/>
            </a:lvl5pPr>
            <a:lvl6pPr lvl="5" algn="ctr" rtl="0">
              <a:spcBef>
                <a:spcPts val="0"/>
              </a:spcBef>
              <a:spcAft>
                <a:spcPts val="0"/>
              </a:spcAft>
              <a:buSzPts val="4000"/>
              <a:buNone/>
              <a:defRPr sz="5333" b="1"/>
            </a:lvl6pPr>
            <a:lvl7pPr lvl="6" algn="ctr" rtl="0">
              <a:spcBef>
                <a:spcPts val="0"/>
              </a:spcBef>
              <a:spcAft>
                <a:spcPts val="0"/>
              </a:spcAft>
              <a:buSzPts val="4000"/>
              <a:buNone/>
              <a:defRPr sz="5333" b="1"/>
            </a:lvl7pPr>
            <a:lvl8pPr lvl="7" algn="ctr" rtl="0">
              <a:spcBef>
                <a:spcPts val="0"/>
              </a:spcBef>
              <a:spcAft>
                <a:spcPts val="0"/>
              </a:spcAft>
              <a:buSzPts val="4000"/>
              <a:buNone/>
              <a:defRPr sz="5333" b="1"/>
            </a:lvl8pPr>
            <a:lvl9pPr lvl="8" algn="ctr" rtl="0">
              <a:spcBef>
                <a:spcPts val="0"/>
              </a:spcBef>
              <a:spcAft>
                <a:spcPts val="0"/>
              </a:spcAft>
              <a:buSzPts val="4000"/>
              <a:buNone/>
              <a:defRPr sz="5333" b="1"/>
            </a:lvl9pPr>
          </a:lstStyle>
          <a:p>
            <a:r>
              <a:t>xx%</a:t>
            </a:r>
          </a:p>
        </p:txBody>
      </p:sp>
      <p:sp>
        <p:nvSpPr>
          <p:cNvPr id="83" name="Google Shape;83;p14"/>
          <p:cNvSpPr txBox="1">
            <a:spLocks noGrp="1"/>
          </p:cNvSpPr>
          <p:nvPr>
            <p:ph type="subTitle" idx="3"/>
          </p:nvPr>
        </p:nvSpPr>
        <p:spPr>
          <a:xfrm>
            <a:off x="1997067" y="4385019"/>
            <a:ext cx="3314800" cy="8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Playfair Display"/>
              <a:buNone/>
              <a:defRPr sz="3200">
                <a:latin typeface="Abril Fatface"/>
                <a:ea typeface="Abril Fatface"/>
                <a:cs typeface="Abril Fatface"/>
                <a:sym typeface="Abril Fatface"/>
              </a:defRPr>
            </a:lvl1pPr>
            <a:lvl2pPr lvl="1" algn="ctr" rtl="0">
              <a:spcBef>
                <a:spcPts val="0"/>
              </a:spcBef>
              <a:spcAft>
                <a:spcPts val="0"/>
              </a:spcAft>
              <a:buSzPts val="2100"/>
              <a:buFont typeface="Playfair Display"/>
              <a:buNone/>
              <a:defRPr sz="2800" b="1">
                <a:latin typeface="Playfair Display"/>
                <a:ea typeface="Playfair Display"/>
                <a:cs typeface="Playfair Display"/>
                <a:sym typeface="Playfair Display"/>
              </a:defRPr>
            </a:lvl2pPr>
            <a:lvl3pPr lvl="2" algn="ctr" rtl="0">
              <a:spcBef>
                <a:spcPts val="2133"/>
              </a:spcBef>
              <a:spcAft>
                <a:spcPts val="0"/>
              </a:spcAft>
              <a:buSzPts val="2100"/>
              <a:buFont typeface="Playfair Display"/>
              <a:buNone/>
              <a:defRPr sz="2800" b="1">
                <a:latin typeface="Playfair Display"/>
                <a:ea typeface="Playfair Display"/>
                <a:cs typeface="Playfair Display"/>
                <a:sym typeface="Playfair Display"/>
              </a:defRPr>
            </a:lvl3pPr>
            <a:lvl4pPr lvl="3" algn="ctr" rtl="0">
              <a:spcBef>
                <a:spcPts val="2133"/>
              </a:spcBef>
              <a:spcAft>
                <a:spcPts val="0"/>
              </a:spcAft>
              <a:buSzPts val="2100"/>
              <a:buFont typeface="Playfair Display"/>
              <a:buNone/>
              <a:defRPr sz="2800" b="1">
                <a:latin typeface="Playfair Display"/>
                <a:ea typeface="Playfair Display"/>
                <a:cs typeface="Playfair Display"/>
                <a:sym typeface="Playfair Display"/>
              </a:defRPr>
            </a:lvl4pPr>
            <a:lvl5pPr lvl="4" algn="ctr" rtl="0">
              <a:spcBef>
                <a:spcPts val="2133"/>
              </a:spcBef>
              <a:spcAft>
                <a:spcPts val="0"/>
              </a:spcAft>
              <a:buSzPts val="2100"/>
              <a:buFont typeface="Playfair Display"/>
              <a:buNone/>
              <a:defRPr sz="2800" b="1">
                <a:latin typeface="Playfair Display"/>
                <a:ea typeface="Playfair Display"/>
                <a:cs typeface="Playfair Display"/>
                <a:sym typeface="Playfair Display"/>
              </a:defRPr>
            </a:lvl5pPr>
            <a:lvl6pPr lvl="5" algn="ctr" rtl="0">
              <a:spcBef>
                <a:spcPts val="2133"/>
              </a:spcBef>
              <a:spcAft>
                <a:spcPts val="0"/>
              </a:spcAft>
              <a:buSzPts val="2100"/>
              <a:buFont typeface="Playfair Display"/>
              <a:buNone/>
              <a:defRPr sz="2800" b="1">
                <a:latin typeface="Playfair Display"/>
                <a:ea typeface="Playfair Display"/>
                <a:cs typeface="Playfair Display"/>
                <a:sym typeface="Playfair Display"/>
              </a:defRPr>
            </a:lvl6pPr>
            <a:lvl7pPr lvl="6" algn="ctr" rtl="0">
              <a:spcBef>
                <a:spcPts val="2133"/>
              </a:spcBef>
              <a:spcAft>
                <a:spcPts val="0"/>
              </a:spcAft>
              <a:buSzPts val="2100"/>
              <a:buFont typeface="Playfair Display"/>
              <a:buNone/>
              <a:defRPr sz="2800" b="1">
                <a:latin typeface="Playfair Display"/>
                <a:ea typeface="Playfair Display"/>
                <a:cs typeface="Playfair Display"/>
                <a:sym typeface="Playfair Display"/>
              </a:defRPr>
            </a:lvl7pPr>
            <a:lvl8pPr lvl="7" algn="ctr" rtl="0">
              <a:spcBef>
                <a:spcPts val="2133"/>
              </a:spcBef>
              <a:spcAft>
                <a:spcPts val="0"/>
              </a:spcAft>
              <a:buSzPts val="2100"/>
              <a:buFont typeface="Playfair Display"/>
              <a:buNone/>
              <a:defRPr sz="2800" b="1">
                <a:latin typeface="Playfair Display"/>
                <a:ea typeface="Playfair Display"/>
                <a:cs typeface="Playfair Display"/>
                <a:sym typeface="Playfair Display"/>
              </a:defRPr>
            </a:lvl8pPr>
            <a:lvl9pPr lvl="8" algn="ctr" rtl="0">
              <a:spcBef>
                <a:spcPts val="2133"/>
              </a:spcBef>
              <a:spcAft>
                <a:spcPts val="2133"/>
              </a:spcAft>
              <a:buSzPts val="2100"/>
              <a:buFont typeface="Playfair Display"/>
              <a:buNone/>
              <a:defRPr sz="2800" b="1">
                <a:latin typeface="Playfair Display"/>
                <a:ea typeface="Playfair Display"/>
                <a:cs typeface="Playfair Display"/>
                <a:sym typeface="Playfair Display"/>
              </a:defRPr>
            </a:lvl9pPr>
          </a:lstStyle>
          <a:p>
            <a:r>
              <a:rPr lang="pt-PT"/>
              <a:t>Clique para editar o estilo de subtítulo do Modelo Global</a:t>
            </a:r>
            <a:endParaRPr/>
          </a:p>
        </p:txBody>
      </p:sp>
      <p:sp>
        <p:nvSpPr>
          <p:cNvPr id="84" name="Google Shape;84;p14"/>
          <p:cNvSpPr txBox="1">
            <a:spLocks noGrp="1"/>
          </p:cNvSpPr>
          <p:nvPr>
            <p:ph type="subTitle" idx="4"/>
          </p:nvPr>
        </p:nvSpPr>
        <p:spPr>
          <a:xfrm>
            <a:off x="1997067" y="5224132"/>
            <a:ext cx="3314800" cy="7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pt-PT"/>
              <a:t>Clique para editar o estilo de subtítulo do Modelo Global</a:t>
            </a:r>
            <a:endParaRPr/>
          </a:p>
        </p:txBody>
      </p:sp>
      <p:sp>
        <p:nvSpPr>
          <p:cNvPr id="85" name="Google Shape;85;p14"/>
          <p:cNvSpPr txBox="1">
            <a:spLocks noGrp="1"/>
          </p:cNvSpPr>
          <p:nvPr>
            <p:ph type="title" idx="5" hasCustomPrompt="1"/>
          </p:nvPr>
        </p:nvSpPr>
        <p:spPr>
          <a:xfrm>
            <a:off x="960000" y="4342847"/>
            <a:ext cx="1065200" cy="4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3467"/>
            </a:lvl1pPr>
            <a:lvl2pPr lvl="1" algn="ctr" rtl="0">
              <a:spcBef>
                <a:spcPts val="0"/>
              </a:spcBef>
              <a:spcAft>
                <a:spcPts val="0"/>
              </a:spcAft>
              <a:buSzPts val="4000"/>
              <a:buNone/>
              <a:defRPr sz="5333" b="1"/>
            </a:lvl2pPr>
            <a:lvl3pPr lvl="2" algn="ctr" rtl="0">
              <a:spcBef>
                <a:spcPts val="0"/>
              </a:spcBef>
              <a:spcAft>
                <a:spcPts val="0"/>
              </a:spcAft>
              <a:buSzPts val="4000"/>
              <a:buNone/>
              <a:defRPr sz="5333" b="1"/>
            </a:lvl3pPr>
            <a:lvl4pPr lvl="3" algn="ctr" rtl="0">
              <a:spcBef>
                <a:spcPts val="0"/>
              </a:spcBef>
              <a:spcAft>
                <a:spcPts val="0"/>
              </a:spcAft>
              <a:buSzPts val="4000"/>
              <a:buNone/>
              <a:defRPr sz="5333" b="1"/>
            </a:lvl4pPr>
            <a:lvl5pPr lvl="4" algn="ctr" rtl="0">
              <a:spcBef>
                <a:spcPts val="0"/>
              </a:spcBef>
              <a:spcAft>
                <a:spcPts val="0"/>
              </a:spcAft>
              <a:buSzPts val="4000"/>
              <a:buNone/>
              <a:defRPr sz="5333" b="1"/>
            </a:lvl5pPr>
            <a:lvl6pPr lvl="5" algn="ctr" rtl="0">
              <a:spcBef>
                <a:spcPts val="0"/>
              </a:spcBef>
              <a:spcAft>
                <a:spcPts val="0"/>
              </a:spcAft>
              <a:buSzPts val="4000"/>
              <a:buNone/>
              <a:defRPr sz="5333" b="1"/>
            </a:lvl6pPr>
            <a:lvl7pPr lvl="6" algn="ctr" rtl="0">
              <a:spcBef>
                <a:spcPts val="0"/>
              </a:spcBef>
              <a:spcAft>
                <a:spcPts val="0"/>
              </a:spcAft>
              <a:buSzPts val="4000"/>
              <a:buNone/>
              <a:defRPr sz="5333" b="1"/>
            </a:lvl7pPr>
            <a:lvl8pPr lvl="7" algn="ctr" rtl="0">
              <a:spcBef>
                <a:spcPts val="0"/>
              </a:spcBef>
              <a:spcAft>
                <a:spcPts val="0"/>
              </a:spcAft>
              <a:buSzPts val="4000"/>
              <a:buNone/>
              <a:defRPr sz="5333" b="1"/>
            </a:lvl8pPr>
            <a:lvl9pPr lvl="8" algn="ctr" rtl="0">
              <a:spcBef>
                <a:spcPts val="0"/>
              </a:spcBef>
              <a:spcAft>
                <a:spcPts val="0"/>
              </a:spcAft>
              <a:buSzPts val="4000"/>
              <a:buNone/>
              <a:defRPr sz="5333" b="1"/>
            </a:lvl9pPr>
          </a:lstStyle>
          <a:p>
            <a:r>
              <a:t>xx%</a:t>
            </a:r>
          </a:p>
        </p:txBody>
      </p:sp>
      <p:sp>
        <p:nvSpPr>
          <p:cNvPr id="86" name="Google Shape;86;p14"/>
          <p:cNvSpPr txBox="1">
            <a:spLocks noGrp="1"/>
          </p:cNvSpPr>
          <p:nvPr>
            <p:ph type="subTitle" idx="6"/>
          </p:nvPr>
        </p:nvSpPr>
        <p:spPr>
          <a:xfrm>
            <a:off x="7926400" y="1986389"/>
            <a:ext cx="3314800" cy="8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Playfair Display"/>
              <a:buNone/>
              <a:defRPr sz="3200">
                <a:latin typeface="Abril Fatface"/>
                <a:ea typeface="Abril Fatface"/>
                <a:cs typeface="Abril Fatface"/>
                <a:sym typeface="Abril Fatface"/>
              </a:defRPr>
            </a:lvl1pPr>
            <a:lvl2pPr lvl="1" algn="ctr" rtl="0">
              <a:spcBef>
                <a:spcPts val="0"/>
              </a:spcBef>
              <a:spcAft>
                <a:spcPts val="0"/>
              </a:spcAft>
              <a:buSzPts val="2100"/>
              <a:buFont typeface="Playfair Display"/>
              <a:buNone/>
              <a:defRPr sz="2800" b="1">
                <a:latin typeface="Playfair Display"/>
                <a:ea typeface="Playfair Display"/>
                <a:cs typeface="Playfair Display"/>
                <a:sym typeface="Playfair Display"/>
              </a:defRPr>
            </a:lvl2pPr>
            <a:lvl3pPr lvl="2" algn="ctr" rtl="0">
              <a:spcBef>
                <a:spcPts val="2133"/>
              </a:spcBef>
              <a:spcAft>
                <a:spcPts val="0"/>
              </a:spcAft>
              <a:buSzPts val="2100"/>
              <a:buFont typeface="Playfair Display"/>
              <a:buNone/>
              <a:defRPr sz="2800" b="1">
                <a:latin typeface="Playfair Display"/>
                <a:ea typeface="Playfair Display"/>
                <a:cs typeface="Playfair Display"/>
                <a:sym typeface="Playfair Display"/>
              </a:defRPr>
            </a:lvl3pPr>
            <a:lvl4pPr lvl="3" algn="ctr" rtl="0">
              <a:spcBef>
                <a:spcPts val="2133"/>
              </a:spcBef>
              <a:spcAft>
                <a:spcPts val="0"/>
              </a:spcAft>
              <a:buSzPts val="2100"/>
              <a:buFont typeface="Playfair Display"/>
              <a:buNone/>
              <a:defRPr sz="2800" b="1">
                <a:latin typeface="Playfair Display"/>
                <a:ea typeface="Playfair Display"/>
                <a:cs typeface="Playfair Display"/>
                <a:sym typeface="Playfair Display"/>
              </a:defRPr>
            </a:lvl4pPr>
            <a:lvl5pPr lvl="4" algn="ctr" rtl="0">
              <a:spcBef>
                <a:spcPts val="2133"/>
              </a:spcBef>
              <a:spcAft>
                <a:spcPts val="0"/>
              </a:spcAft>
              <a:buSzPts val="2100"/>
              <a:buFont typeface="Playfair Display"/>
              <a:buNone/>
              <a:defRPr sz="2800" b="1">
                <a:latin typeface="Playfair Display"/>
                <a:ea typeface="Playfair Display"/>
                <a:cs typeface="Playfair Display"/>
                <a:sym typeface="Playfair Display"/>
              </a:defRPr>
            </a:lvl5pPr>
            <a:lvl6pPr lvl="5" algn="ctr" rtl="0">
              <a:spcBef>
                <a:spcPts val="2133"/>
              </a:spcBef>
              <a:spcAft>
                <a:spcPts val="0"/>
              </a:spcAft>
              <a:buSzPts val="2100"/>
              <a:buFont typeface="Playfair Display"/>
              <a:buNone/>
              <a:defRPr sz="2800" b="1">
                <a:latin typeface="Playfair Display"/>
                <a:ea typeface="Playfair Display"/>
                <a:cs typeface="Playfair Display"/>
                <a:sym typeface="Playfair Display"/>
              </a:defRPr>
            </a:lvl6pPr>
            <a:lvl7pPr lvl="6" algn="ctr" rtl="0">
              <a:spcBef>
                <a:spcPts val="2133"/>
              </a:spcBef>
              <a:spcAft>
                <a:spcPts val="0"/>
              </a:spcAft>
              <a:buSzPts val="2100"/>
              <a:buFont typeface="Playfair Display"/>
              <a:buNone/>
              <a:defRPr sz="2800" b="1">
                <a:latin typeface="Playfair Display"/>
                <a:ea typeface="Playfair Display"/>
                <a:cs typeface="Playfair Display"/>
                <a:sym typeface="Playfair Display"/>
              </a:defRPr>
            </a:lvl7pPr>
            <a:lvl8pPr lvl="7" algn="ctr" rtl="0">
              <a:spcBef>
                <a:spcPts val="2133"/>
              </a:spcBef>
              <a:spcAft>
                <a:spcPts val="0"/>
              </a:spcAft>
              <a:buSzPts val="2100"/>
              <a:buFont typeface="Playfair Display"/>
              <a:buNone/>
              <a:defRPr sz="2800" b="1">
                <a:latin typeface="Playfair Display"/>
                <a:ea typeface="Playfair Display"/>
                <a:cs typeface="Playfair Display"/>
                <a:sym typeface="Playfair Display"/>
              </a:defRPr>
            </a:lvl8pPr>
            <a:lvl9pPr lvl="8" algn="ctr" rtl="0">
              <a:spcBef>
                <a:spcPts val="2133"/>
              </a:spcBef>
              <a:spcAft>
                <a:spcPts val="2133"/>
              </a:spcAft>
              <a:buSzPts val="2100"/>
              <a:buFont typeface="Playfair Display"/>
              <a:buNone/>
              <a:defRPr sz="2800" b="1">
                <a:latin typeface="Playfair Display"/>
                <a:ea typeface="Playfair Display"/>
                <a:cs typeface="Playfair Display"/>
                <a:sym typeface="Playfair Display"/>
              </a:defRPr>
            </a:lvl9pPr>
          </a:lstStyle>
          <a:p>
            <a:r>
              <a:rPr lang="pt-PT"/>
              <a:t>Clique para editar o estilo de subtítulo do Modelo Global</a:t>
            </a:r>
            <a:endParaRPr/>
          </a:p>
        </p:txBody>
      </p:sp>
      <p:sp>
        <p:nvSpPr>
          <p:cNvPr id="87" name="Google Shape;87;p14"/>
          <p:cNvSpPr txBox="1">
            <a:spLocks noGrp="1"/>
          </p:cNvSpPr>
          <p:nvPr>
            <p:ph type="subTitle" idx="7"/>
          </p:nvPr>
        </p:nvSpPr>
        <p:spPr>
          <a:xfrm>
            <a:off x="7926400" y="2825503"/>
            <a:ext cx="3314800" cy="7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pt-PT"/>
              <a:t>Clique para editar o estilo de subtítulo do Modelo Global</a:t>
            </a:r>
            <a:endParaRPr/>
          </a:p>
        </p:txBody>
      </p:sp>
      <p:sp>
        <p:nvSpPr>
          <p:cNvPr id="88" name="Google Shape;88;p14"/>
          <p:cNvSpPr txBox="1">
            <a:spLocks noGrp="1"/>
          </p:cNvSpPr>
          <p:nvPr>
            <p:ph type="title" idx="8" hasCustomPrompt="1"/>
          </p:nvPr>
        </p:nvSpPr>
        <p:spPr>
          <a:xfrm>
            <a:off x="6648087" y="1944213"/>
            <a:ext cx="1319600" cy="4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3467"/>
            </a:lvl1pPr>
            <a:lvl2pPr lvl="1" algn="ctr" rtl="0">
              <a:spcBef>
                <a:spcPts val="0"/>
              </a:spcBef>
              <a:spcAft>
                <a:spcPts val="0"/>
              </a:spcAft>
              <a:buSzPts val="4000"/>
              <a:buNone/>
              <a:defRPr sz="5333" b="1"/>
            </a:lvl2pPr>
            <a:lvl3pPr lvl="2" algn="ctr" rtl="0">
              <a:spcBef>
                <a:spcPts val="0"/>
              </a:spcBef>
              <a:spcAft>
                <a:spcPts val="0"/>
              </a:spcAft>
              <a:buSzPts val="4000"/>
              <a:buNone/>
              <a:defRPr sz="5333" b="1"/>
            </a:lvl3pPr>
            <a:lvl4pPr lvl="3" algn="ctr" rtl="0">
              <a:spcBef>
                <a:spcPts val="0"/>
              </a:spcBef>
              <a:spcAft>
                <a:spcPts val="0"/>
              </a:spcAft>
              <a:buSzPts val="4000"/>
              <a:buNone/>
              <a:defRPr sz="5333" b="1"/>
            </a:lvl4pPr>
            <a:lvl5pPr lvl="4" algn="ctr" rtl="0">
              <a:spcBef>
                <a:spcPts val="0"/>
              </a:spcBef>
              <a:spcAft>
                <a:spcPts val="0"/>
              </a:spcAft>
              <a:buSzPts val="4000"/>
              <a:buNone/>
              <a:defRPr sz="5333" b="1"/>
            </a:lvl5pPr>
            <a:lvl6pPr lvl="5" algn="ctr" rtl="0">
              <a:spcBef>
                <a:spcPts val="0"/>
              </a:spcBef>
              <a:spcAft>
                <a:spcPts val="0"/>
              </a:spcAft>
              <a:buSzPts val="4000"/>
              <a:buNone/>
              <a:defRPr sz="5333" b="1"/>
            </a:lvl6pPr>
            <a:lvl7pPr lvl="6" algn="ctr" rtl="0">
              <a:spcBef>
                <a:spcPts val="0"/>
              </a:spcBef>
              <a:spcAft>
                <a:spcPts val="0"/>
              </a:spcAft>
              <a:buSzPts val="4000"/>
              <a:buNone/>
              <a:defRPr sz="5333" b="1"/>
            </a:lvl7pPr>
            <a:lvl8pPr lvl="7" algn="ctr" rtl="0">
              <a:spcBef>
                <a:spcPts val="0"/>
              </a:spcBef>
              <a:spcAft>
                <a:spcPts val="0"/>
              </a:spcAft>
              <a:buSzPts val="4000"/>
              <a:buNone/>
              <a:defRPr sz="5333" b="1"/>
            </a:lvl8pPr>
            <a:lvl9pPr lvl="8" algn="ctr" rtl="0">
              <a:spcBef>
                <a:spcPts val="0"/>
              </a:spcBef>
              <a:spcAft>
                <a:spcPts val="0"/>
              </a:spcAft>
              <a:buSzPts val="4000"/>
              <a:buNone/>
              <a:defRPr sz="5333" b="1"/>
            </a:lvl9pPr>
          </a:lstStyle>
          <a:p>
            <a:r>
              <a:t>xx%</a:t>
            </a:r>
          </a:p>
        </p:txBody>
      </p:sp>
      <p:sp>
        <p:nvSpPr>
          <p:cNvPr id="89" name="Google Shape;89;p14"/>
          <p:cNvSpPr txBox="1">
            <a:spLocks noGrp="1"/>
          </p:cNvSpPr>
          <p:nvPr>
            <p:ph type="subTitle" idx="9"/>
          </p:nvPr>
        </p:nvSpPr>
        <p:spPr>
          <a:xfrm>
            <a:off x="7926400" y="4385029"/>
            <a:ext cx="2874800" cy="8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Playfair Display"/>
              <a:buNone/>
              <a:defRPr sz="3200">
                <a:latin typeface="Abril Fatface"/>
                <a:ea typeface="Abril Fatface"/>
                <a:cs typeface="Abril Fatface"/>
                <a:sym typeface="Abril Fatface"/>
              </a:defRPr>
            </a:lvl1pPr>
            <a:lvl2pPr lvl="1" algn="ctr" rtl="0">
              <a:spcBef>
                <a:spcPts val="0"/>
              </a:spcBef>
              <a:spcAft>
                <a:spcPts val="0"/>
              </a:spcAft>
              <a:buSzPts val="2100"/>
              <a:buFont typeface="Playfair Display"/>
              <a:buNone/>
              <a:defRPr sz="2800" b="1">
                <a:latin typeface="Playfair Display"/>
                <a:ea typeface="Playfair Display"/>
                <a:cs typeface="Playfair Display"/>
                <a:sym typeface="Playfair Display"/>
              </a:defRPr>
            </a:lvl2pPr>
            <a:lvl3pPr lvl="2" algn="ctr" rtl="0">
              <a:spcBef>
                <a:spcPts val="2133"/>
              </a:spcBef>
              <a:spcAft>
                <a:spcPts val="0"/>
              </a:spcAft>
              <a:buSzPts val="2100"/>
              <a:buFont typeface="Playfair Display"/>
              <a:buNone/>
              <a:defRPr sz="2800" b="1">
                <a:latin typeface="Playfair Display"/>
                <a:ea typeface="Playfair Display"/>
                <a:cs typeface="Playfair Display"/>
                <a:sym typeface="Playfair Display"/>
              </a:defRPr>
            </a:lvl3pPr>
            <a:lvl4pPr lvl="3" algn="ctr" rtl="0">
              <a:spcBef>
                <a:spcPts val="2133"/>
              </a:spcBef>
              <a:spcAft>
                <a:spcPts val="0"/>
              </a:spcAft>
              <a:buSzPts val="2100"/>
              <a:buFont typeface="Playfair Display"/>
              <a:buNone/>
              <a:defRPr sz="2800" b="1">
                <a:latin typeface="Playfair Display"/>
                <a:ea typeface="Playfair Display"/>
                <a:cs typeface="Playfair Display"/>
                <a:sym typeface="Playfair Display"/>
              </a:defRPr>
            </a:lvl4pPr>
            <a:lvl5pPr lvl="4" algn="ctr" rtl="0">
              <a:spcBef>
                <a:spcPts val="2133"/>
              </a:spcBef>
              <a:spcAft>
                <a:spcPts val="0"/>
              </a:spcAft>
              <a:buSzPts val="2100"/>
              <a:buFont typeface="Playfair Display"/>
              <a:buNone/>
              <a:defRPr sz="2800" b="1">
                <a:latin typeface="Playfair Display"/>
                <a:ea typeface="Playfair Display"/>
                <a:cs typeface="Playfair Display"/>
                <a:sym typeface="Playfair Display"/>
              </a:defRPr>
            </a:lvl5pPr>
            <a:lvl6pPr lvl="5" algn="ctr" rtl="0">
              <a:spcBef>
                <a:spcPts val="2133"/>
              </a:spcBef>
              <a:spcAft>
                <a:spcPts val="0"/>
              </a:spcAft>
              <a:buSzPts val="2100"/>
              <a:buFont typeface="Playfair Display"/>
              <a:buNone/>
              <a:defRPr sz="2800" b="1">
                <a:latin typeface="Playfair Display"/>
                <a:ea typeface="Playfair Display"/>
                <a:cs typeface="Playfair Display"/>
                <a:sym typeface="Playfair Display"/>
              </a:defRPr>
            </a:lvl6pPr>
            <a:lvl7pPr lvl="6" algn="ctr" rtl="0">
              <a:spcBef>
                <a:spcPts val="2133"/>
              </a:spcBef>
              <a:spcAft>
                <a:spcPts val="0"/>
              </a:spcAft>
              <a:buSzPts val="2100"/>
              <a:buFont typeface="Playfair Display"/>
              <a:buNone/>
              <a:defRPr sz="2800" b="1">
                <a:latin typeface="Playfair Display"/>
                <a:ea typeface="Playfair Display"/>
                <a:cs typeface="Playfair Display"/>
                <a:sym typeface="Playfair Display"/>
              </a:defRPr>
            </a:lvl7pPr>
            <a:lvl8pPr lvl="7" algn="ctr" rtl="0">
              <a:spcBef>
                <a:spcPts val="2133"/>
              </a:spcBef>
              <a:spcAft>
                <a:spcPts val="0"/>
              </a:spcAft>
              <a:buSzPts val="2100"/>
              <a:buFont typeface="Playfair Display"/>
              <a:buNone/>
              <a:defRPr sz="2800" b="1">
                <a:latin typeface="Playfair Display"/>
                <a:ea typeface="Playfair Display"/>
                <a:cs typeface="Playfair Display"/>
                <a:sym typeface="Playfair Display"/>
              </a:defRPr>
            </a:lvl8pPr>
            <a:lvl9pPr lvl="8" algn="ctr" rtl="0">
              <a:spcBef>
                <a:spcPts val="2133"/>
              </a:spcBef>
              <a:spcAft>
                <a:spcPts val="2133"/>
              </a:spcAft>
              <a:buSzPts val="2100"/>
              <a:buFont typeface="Playfair Display"/>
              <a:buNone/>
              <a:defRPr sz="2800" b="1">
                <a:latin typeface="Playfair Display"/>
                <a:ea typeface="Playfair Display"/>
                <a:cs typeface="Playfair Display"/>
                <a:sym typeface="Playfair Display"/>
              </a:defRPr>
            </a:lvl9pPr>
          </a:lstStyle>
          <a:p>
            <a:r>
              <a:rPr lang="pt-PT"/>
              <a:t>Clique para editar o estilo de subtítulo do Modelo Global</a:t>
            </a:r>
            <a:endParaRPr/>
          </a:p>
        </p:txBody>
      </p:sp>
      <p:sp>
        <p:nvSpPr>
          <p:cNvPr id="90" name="Google Shape;90;p14"/>
          <p:cNvSpPr txBox="1">
            <a:spLocks noGrp="1"/>
          </p:cNvSpPr>
          <p:nvPr>
            <p:ph type="subTitle" idx="13"/>
          </p:nvPr>
        </p:nvSpPr>
        <p:spPr>
          <a:xfrm>
            <a:off x="7926400" y="5224132"/>
            <a:ext cx="3314800" cy="7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pt-PT"/>
              <a:t>Clique para editar o estilo de subtítulo do Modelo Global</a:t>
            </a:r>
            <a:endParaRPr/>
          </a:p>
        </p:txBody>
      </p:sp>
      <p:sp>
        <p:nvSpPr>
          <p:cNvPr id="91" name="Google Shape;91;p14"/>
          <p:cNvSpPr txBox="1">
            <a:spLocks noGrp="1"/>
          </p:cNvSpPr>
          <p:nvPr>
            <p:ph type="title" idx="14" hasCustomPrompt="1"/>
          </p:nvPr>
        </p:nvSpPr>
        <p:spPr>
          <a:xfrm>
            <a:off x="6648087" y="4342847"/>
            <a:ext cx="1319600" cy="4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3467"/>
            </a:lvl1pPr>
            <a:lvl2pPr lvl="1" algn="ctr" rtl="0">
              <a:spcBef>
                <a:spcPts val="0"/>
              </a:spcBef>
              <a:spcAft>
                <a:spcPts val="0"/>
              </a:spcAft>
              <a:buSzPts val="4000"/>
              <a:buNone/>
              <a:defRPr sz="5333" b="1"/>
            </a:lvl2pPr>
            <a:lvl3pPr lvl="2" algn="ctr" rtl="0">
              <a:spcBef>
                <a:spcPts val="0"/>
              </a:spcBef>
              <a:spcAft>
                <a:spcPts val="0"/>
              </a:spcAft>
              <a:buSzPts val="4000"/>
              <a:buNone/>
              <a:defRPr sz="5333" b="1"/>
            </a:lvl3pPr>
            <a:lvl4pPr lvl="3" algn="ctr" rtl="0">
              <a:spcBef>
                <a:spcPts val="0"/>
              </a:spcBef>
              <a:spcAft>
                <a:spcPts val="0"/>
              </a:spcAft>
              <a:buSzPts val="4000"/>
              <a:buNone/>
              <a:defRPr sz="5333" b="1"/>
            </a:lvl4pPr>
            <a:lvl5pPr lvl="4" algn="ctr" rtl="0">
              <a:spcBef>
                <a:spcPts val="0"/>
              </a:spcBef>
              <a:spcAft>
                <a:spcPts val="0"/>
              </a:spcAft>
              <a:buSzPts val="4000"/>
              <a:buNone/>
              <a:defRPr sz="5333" b="1"/>
            </a:lvl5pPr>
            <a:lvl6pPr lvl="5" algn="ctr" rtl="0">
              <a:spcBef>
                <a:spcPts val="0"/>
              </a:spcBef>
              <a:spcAft>
                <a:spcPts val="0"/>
              </a:spcAft>
              <a:buSzPts val="4000"/>
              <a:buNone/>
              <a:defRPr sz="5333" b="1"/>
            </a:lvl6pPr>
            <a:lvl7pPr lvl="6" algn="ctr" rtl="0">
              <a:spcBef>
                <a:spcPts val="0"/>
              </a:spcBef>
              <a:spcAft>
                <a:spcPts val="0"/>
              </a:spcAft>
              <a:buSzPts val="4000"/>
              <a:buNone/>
              <a:defRPr sz="5333" b="1"/>
            </a:lvl7pPr>
            <a:lvl8pPr lvl="7" algn="ctr" rtl="0">
              <a:spcBef>
                <a:spcPts val="0"/>
              </a:spcBef>
              <a:spcAft>
                <a:spcPts val="0"/>
              </a:spcAft>
              <a:buSzPts val="4000"/>
              <a:buNone/>
              <a:defRPr sz="5333" b="1"/>
            </a:lvl8pPr>
            <a:lvl9pPr lvl="8" algn="ctr" rtl="0">
              <a:spcBef>
                <a:spcPts val="0"/>
              </a:spcBef>
              <a:spcAft>
                <a:spcPts val="0"/>
              </a:spcAft>
              <a:buSzPts val="4000"/>
              <a:buNone/>
              <a:defRPr sz="5333" b="1"/>
            </a:lvl9pPr>
          </a:lstStyle>
          <a:p>
            <a:r>
              <a:t>xx%</a:t>
            </a:r>
          </a:p>
        </p:txBody>
      </p:sp>
      <p:sp>
        <p:nvSpPr>
          <p:cNvPr id="92" name="Google Shape;92;p14"/>
          <p:cNvSpPr txBox="1">
            <a:spLocks noGrp="1"/>
          </p:cNvSpPr>
          <p:nvPr>
            <p:ph type="title" idx="15"/>
          </p:nvPr>
        </p:nvSpPr>
        <p:spPr>
          <a:xfrm>
            <a:off x="960000" y="694967"/>
            <a:ext cx="10272000" cy="762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Tree>
    <p:extLst>
      <p:ext uri="{BB962C8B-B14F-4D97-AF65-F5344CB8AC3E}">
        <p14:creationId xmlns:p14="http://schemas.microsoft.com/office/powerpoint/2010/main" val="379252839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93"/>
        <p:cNvGrpSpPr/>
        <p:nvPr/>
      </p:nvGrpSpPr>
      <p:grpSpPr>
        <a:xfrm>
          <a:off x="0" y="0"/>
          <a:ext cx="0" cy="0"/>
          <a:chOff x="0" y="0"/>
          <a:chExt cx="0" cy="0"/>
        </a:xfrm>
      </p:grpSpPr>
      <p:sp>
        <p:nvSpPr>
          <p:cNvPr id="94" name="Google Shape;94;p15"/>
          <p:cNvSpPr/>
          <p:nvPr/>
        </p:nvSpPr>
        <p:spPr>
          <a:xfrm rot="-784685" flipH="1">
            <a:off x="10311449" y="-485355"/>
            <a:ext cx="1659977" cy="4395361"/>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 name="Google Shape;95;p15"/>
          <p:cNvSpPr/>
          <p:nvPr/>
        </p:nvSpPr>
        <p:spPr>
          <a:xfrm rot="-1783285">
            <a:off x="10868324" y="-1048127"/>
            <a:ext cx="1374769" cy="4176496"/>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15"/>
          <p:cNvSpPr/>
          <p:nvPr/>
        </p:nvSpPr>
        <p:spPr>
          <a:xfrm flipH="1">
            <a:off x="-544501" y="-232035"/>
            <a:ext cx="1619168" cy="5504696"/>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15"/>
          <p:cNvSpPr txBox="1">
            <a:spLocks noGrp="1"/>
          </p:cNvSpPr>
          <p:nvPr>
            <p:ph type="title"/>
          </p:nvPr>
        </p:nvSpPr>
        <p:spPr>
          <a:xfrm>
            <a:off x="1876400" y="1585467"/>
            <a:ext cx="8439200" cy="26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20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pt-PT"/>
              <a:t>Clique para editar o estilo de título do Modelo Global</a:t>
            </a:r>
            <a:endParaRPr/>
          </a:p>
        </p:txBody>
      </p:sp>
      <p:sp>
        <p:nvSpPr>
          <p:cNvPr id="98" name="Google Shape;98;p15"/>
          <p:cNvSpPr txBox="1">
            <a:spLocks noGrp="1"/>
          </p:cNvSpPr>
          <p:nvPr>
            <p:ph type="subTitle" idx="1"/>
          </p:nvPr>
        </p:nvSpPr>
        <p:spPr>
          <a:xfrm>
            <a:off x="2678600" y="4204667"/>
            <a:ext cx="6834800" cy="10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4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PT"/>
              <a:t>Clique para editar o estilo de subtítulo do Modelo Global</a:t>
            </a:r>
            <a:endParaRPr/>
          </a:p>
        </p:txBody>
      </p:sp>
    </p:spTree>
    <p:extLst>
      <p:ext uri="{BB962C8B-B14F-4D97-AF65-F5344CB8AC3E}">
        <p14:creationId xmlns:p14="http://schemas.microsoft.com/office/powerpoint/2010/main" val="177023146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99"/>
        <p:cNvGrpSpPr/>
        <p:nvPr/>
      </p:nvGrpSpPr>
      <p:grpSpPr>
        <a:xfrm>
          <a:off x="0" y="0"/>
          <a:ext cx="0" cy="0"/>
          <a:chOff x="0" y="0"/>
          <a:chExt cx="0" cy="0"/>
        </a:xfrm>
      </p:grpSpPr>
      <p:sp>
        <p:nvSpPr>
          <p:cNvPr id="100" name="Google Shape;100;p16"/>
          <p:cNvSpPr/>
          <p:nvPr/>
        </p:nvSpPr>
        <p:spPr>
          <a:xfrm rot="-1532380">
            <a:off x="-1313046" y="33393"/>
            <a:ext cx="3283692" cy="4639011"/>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16"/>
          <p:cNvSpPr/>
          <p:nvPr/>
        </p:nvSpPr>
        <p:spPr>
          <a:xfrm>
            <a:off x="-2330466" y="-454219"/>
            <a:ext cx="3057695" cy="4378283"/>
          </a:xfrm>
          <a:custGeom>
            <a:avLst/>
            <a:gdLst/>
            <a:ahLst/>
            <a:cxnLst/>
            <a:rect l="l" t="t" r="r" b="b"/>
            <a:pathLst>
              <a:path w="37849" h="42665" extrusionOk="0">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16"/>
          <p:cNvSpPr/>
          <p:nvPr/>
        </p:nvSpPr>
        <p:spPr>
          <a:xfrm rot="1315565" flipH="1">
            <a:off x="10663229" y="-642566"/>
            <a:ext cx="3165556" cy="3741244"/>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16"/>
          <p:cNvSpPr txBox="1">
            <a:spLocks noGrp="1"/>
          </p:cNvSpPr>
          <p:nvPr>
            <p:ph type="title"/>
          </p:nvPr>
        </p:nvSpPr>
        <p:spPr>
          <a:xfrm>
            <a:off x="5427600" y="4154217"/>
            <a:ext cx="5813600" cy="709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pt-PT"/>
              <a:t>Clique para editar o estilo de título do Modelo Global</a:t>
            </a:r>
            <a:endParaRPr/>
          </a:p>
        </p:txBody>
      </p:sp>
      <p:sp>
        <p:nvSpPr>
          <p:cNvPr id="104" name="Google Shape;104;p16"/>
          <p:cNvSpPr txBox="1">
            <a:spLocks noGrp="1"/>
          </p:cNvSpPr>
          <p:nvPr>
            <p:ph type="subTitle" idx="1"/>
          </p:nvPr>
        </p:nvSpPr>
        <p:spPr>
          <a:xfrm>
            <a:off x="2319600" y="2015084"/>
            <a:ext cx="8921600" cy="1971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4000"/>
            </a:lvl1pPr>
            <a:lvl2pPr lvl="1" algn="ctr" rtl="0">
              <a:lnSpc>
                <a:spcPct val="100000"/>
              </a:lnSpc>
              <a:spcBef>
                <a:spcPts val="0"/>
              </a:spcBef>
              <a:spcAft>
                <a:spcPts val="0"/>
              </a:spcAft>
              <a:buSzPts val="3000"/>
              <a:buNone/>
              <a:defRPr sz="4000"/>
            </a:lvl2pPr>
            <a:lvl3pPr lvl="2" algn="ctr" rtl="0">
              <a:lnSpc>
                <a:spcPct val="100000"/>
              </a:lnSpc>
              <a:spcBef>
                <a:spcPts val="2133"/>
              </a:spcBef>
              <a:spcAft>
                <a:spcPts val="0"/>
              </a:spcAft>
              <a:buSzPts val="3000"/>
              <a:buNone/>
              <a:defRPr sz="4000"/>
            </a:lvl3pPr>
            <a:lvl4pPr lvl="3" algn="ctr" rtl="0">
              <a:lnSpc>
                <a:spcPct val="100000"/>
              </a:lnSpc>
              <a:spcBef>
                <a:spcPts val="2133"/>
              </a:spcBef>
              <a:spcAft>
                <a:spcPts val="0"/>
              </a:spcAft>
              <a:buSzPts val="3000"/>
              <a:buNone/>
              <a:defRPr sz="4000"/>
            </a:lvl4pPr>
            <a:lvl5pPr lvl="4" algn="ctr" rtl="0">
              <a:lnSpc>
                <a:spcPct val="100000"/>
              </a:lnSpc>
              <a:spcBef>
                <a:spcPts val="2133"/>
              </a:spcBef>
              <a:spcAft>
                <a:spcPts val="0"/>
              </a:spcAft>
              <a:buSzPts val="3000"/>
              <a:buNone/>
              <a:defRPr sz="4000"/>
            </a:lvl5pPr>
            <a:lvl6pPr lvl="5" algn="ctr" rtl="0">
              <a:lnSpc>
                <a:spcPct val="100000"/>
              </a:lnSpc>
              <a:spcBef>
                <a:spcPts val="2133"/>
              </a:spcBef>
              <a:spcAft>
                <a:spcPts val="0"/>
              </a:spcAft>
              <a:buSzPts val="3000"/>
              <a:buNone/>
              <a:defRPr sz="4000"/>
            </a:lvl6pPr>
            <a:lvl7pPr lvl="6" algn="ctr" rtl="0">
              <a:lnSpc>
                <a:spcPct val="100000"/>
              </a:lnSpc>
              <a:spcBef>
                <a:spcPts val="2133"/>
              </a:spcBef>
              <a:spcAft>
                <a:spcPts val="0"/>
              </a:spcAft>
              <a:buSzPts val="3000"/>
              <a:buNone/>
              <a:defRPr sz="4000"/>
            </a:lvl7pPr>
            <a:lvl8pPr lvl="7" algn="ctr" rtl="0">
              <a:lnSpc>
                <a:spcPct val="100000"/>
              </a:lnSpc>
              <a:spcBef>
                <a:spcPts val="2133"/>
              </a:spcBef>
              <a:spcAft>
                <a:spcPts val="0"/>
              </a:spcAft>
              <a:buSzPts val="3000"/>
              <a:buNone/>
              <a:defRPr sz="4000"/>
            </a:lvl8pPr>
            <a:lvl9pPr lvl="8" algn="ctr" rtl="0">
              <a:lnSpc>
                <a:spcPct val="100000"/>
              </a:lnSpc>
              <a:spcBef>
                <a:spcPts val="2133"/>
              </a:spcBef>
              <a:spcAft>
                <a:spcPts val="2133"/>
              </a:spcAft>
              <a:buSzPts val="3000"/>
              <a:buNone/>
              <a:defRPr sz="4000"/>
            </a:lvl9pPr>
          </a:lstStyle>
          <a:p>
            <a:r>
              <a:rPr lang="pt-PT"/>
              <a:t>Clique para editar o estilo de subtítulo do Modelo Global</a:t>
            </a:r>
            <a:endParaRPr/>
          </a:p>
        </p:txBody>
      </p:sp>
    </p:spTree>
    <p:extLst>
      <p:ext uri="{BB962C8B-B14F-4D97-AF65-F5344CB8AC3E}">
        <p14:creationId xmlns:p14="http://schemas.microsoft.com/office/powerpoint/2010/main" val="413393179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05"/>
        <p:cNvGrpSpPr/>
        <p:nvPr/>
      </p:nvGrpSpPr>
      <p:grpSpPr>
        <a:xfrm>
          <a:off x="0" y="0"/>
          <a:ext cx="0" cy="0"/>
          <a:chOff x="0" y="0"/>
          <a:chExt cx="0" cy="0"/>
        </a:xfrm>
      </p:grpSpPr>
      <p:sp>
        <p:nvSpPr>
          <p:cNvPr id="106" name="Google Shape;106;p17"/>
          <p:cNvSpPr/>
          <p:nvPr/>
        </p:nvSpPr>
        <p:spPr>
          <a:xfrm rot="-455257" flipH="1">
            <a:off x="10408809" y="-424356"/>
            <a:ext cx="1662507" cy="5471765"/>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 name="Google Shape;107;p17"/>
          <p:cNvSpPr/>
          <p:nvPr/>
        </p:nvSpPr>
        <p:spPr>
          <a:xfrm rot="-1538068">
            <a:off x="11039175" y="-780205"/>
            <a:ext cx="1397931" cy="4535183"/>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 name="Google Shape;108;p17"/>
          <p:cNvSpPr/>
          <p:nvPr/>
        </p:nvSpPr>
        <p:spPr>
          <a:xfrm rot="654765" flipH="1">
            <a:off x="-605308" y="-1888551"/>
            <a:ext cx="1619179" cy="5336859"/>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17"/>
          <p:cNvSpPr txBox="1">
            <a:spLocks noGrp="1"/>
          </p:cNvSpPr>
          <p:nvPr>
            <p:ph type="title"/>
          </p:nvPr>
        </p:nvSpPr>
        <p:spPr>
          <a:xfrm>
            <a:off x="6096000" y="1738184"/>
            <a:ext cx="4391600" cy="27796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
        <p:nvSpPr>
          <p:cNvPr id="110" name="Google Shape;110;p17"/>
          <p:cNvSpPr txBox="1">
            <a:spLocks noGrp="1"/>
          </p:cNvSpPr>
          <p:nvPr>
            <p:ph type="subTitle" idx="1"/>
          </p:nvPr>
        </p:nvSpPr>
        <p:spPr>
          <a:xfrm>
            <a:off x="6096000" y="4389817"/>
            <a:ext cx="4655200" cy="133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PT"/>
              <a:t>Clique para editar o estilo de subtítulo do Modelo Global</a:t>
            </a:r>
            <a:endParaRPr/>
          </a:p>
        </p:txBody>
      </p:sp>
    </p:spTree>
    <p:extLst>
      <p:ext uri="{BB962C8B-B14F-4D97-AF65-F5344CB8AC3E}">
        <p14:creationId xmlns:p14="http://schemas.microsoft.com/office/powerpoint/2010/main" val="170961079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11"/>
        <p:cNvGrpSpPr/>
        <p:nvPr/>
      </p:nvGrpSpPr>
      <p:grpSpPr>
        <a:xfrm>
          <a:off x="0" y="0"/>
          <a:ext cx="0" cy="0"/>
          <a:chOff x="0" y="0"/>
          <a:chExt cx="0" cy="0"/>
        </a:xfrm>
      </p:grpSpPr>
      <p:sp>
        <p:nvSpPr>
          <p:cNvPr id="112" name="Google Shape;112;p18"/>
          <p:cNvSpPr/>
          <p:nvPr/>
        </p:nvSpPr>
        <p:spPr>
          <a:xfrm rot="2539665" flipH="1">
            <a:off x="10603735" y="89578"/>
            <a:ext cx="2532287" cy="1259236"/>
          </a:xfrm>
          <a:custGeom>
            <a:avLst/>
            <a:gdLst/>
            <a:ahLst/>
            <a:cxnLst/>
            <a:rect l="l" t="t" r="r" b="b"/>
            <a:pathLst>
              <a:path w="31345" h="15587" extrusionOk="0">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18"/>
          <p:cNvSpPr/>
          <p:nvPr/>
        </p:nvSpPr>
        <p:spPr>
          <a:xfrm rot="-1669522" flipH="1">
            <a:off x="-1487491" y="-492875"/>
            <a:ext cx="2765852" cy="2936072"/>
          </a:xfrm>
          <a:custGeom>
            <a:avLst/>
            <a:gdLst/>
            <a:ahLst/>
            <a:cxnLst/>
            <a:rect l="l" t="t" r="r" b="b"/>
            <a:pathLst>
              <a:path w="34236" h="36343" extrusionOk="0">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 name="Google Shape;114;p18"/>
          <p:cNvSpPr/>
          <p:nvPr/>
        </p:nvSpPr>
        <p:spPr>
          <a:xfrm rot="-1532380">
            <a:off x="-2141713" y="-857607"/>
            <a:ext cx="3283692" cy="4639011"/>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115;p18"/>
          <p:cNvSpPr txBox="1">
            <a:spLocks noGrp="1"/>
          </p:cNvSpPr>
          <p:nvPr>
            <p:ph type="title"/>
          </p:nvPr>
        </p:nvSpPr>
        <p:spPr>
          <a:xfrm>
            <a:off x="960000" y="593367"/>
            <a:ext cx="57264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
        <p:nvSpPr>
          <p:cNvPr id="116" name="Google Shape;116;p18"/>
          <p:cNvSpPr txBox="1">
            <a:spLocks noGrp="1"/>
          </p:cNvSpPr>
          <p:nvPr>
            <p:ph type="subTitle" idx="1"/>
          </p:nvPr>
        </p:nvSpPr>
        <p:spPr>
          <a:xfrm>
            <a:off x="960000" y="2953400"/>
            <a:ext cx="3434000" cy="144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PT"/>
              <a:t>Clique para editar o estilo de subtítulo do Modelo Global</a:t>
            </a:r>
            <a:endParaRPr/>
          </a:p>
        </p:txBody>
      </p:sp>
    </p:spTree>
    <p:extLst>
      <p:ext uri="{BB962C8B-B14F-4D97-AF65-F5344CB8AC3E}">
        <p14:creationId xmlns:p14="http://schemas.microsoft.com/office/powerpoint/2010/main" val="254889816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1_Title and text 1">
    <p:spTree>
      <p:nvGrpSpPr>
        <p:cNvPr id="1" name="Shape 117"/>
        <p:cNvGrpSpPr/>
        <p:nvPr/>
      </p:nvGrpSpPr>
      <p:grpSpPr>
        <a:xfrm>
          <a:off x="0" y="0"/>
          <a:ext cx="0" cy="0"/>
          <a:chOff x="0" y="0"/>
          <a:chExt cx="0" cy="0"/>
        </a:xfrm>
      </p:grpSpPr>
      <p:sp>
        <p:nvSpPr>
          <p:cNvPr id="118" name="Google Shape;118;p19"/>
          <p:cNvSpPr/>
          <p:nvPr/>
        </p:nvSpPr>
        <p:spPr>
          <a:xfrm rot="2539665" flipH="1">
            <a:off x="10603735" y="89578"/>
            <a:ext cx="2532287" cy="1259236"/>
          </a:xfrm>
          <a:custGeom>
            <a:avLst/>
            <a:gdLst/>
            <a:ahLst/>
            <a:cxnLst/>
            <a:rect l="l" t="t" r="r" b="b"/>
            <a:pathLst>
              <a:path w="31345" h="15587" extrusionOk="0">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 name="Google Shape;119;p19"/>
          <p:cNvSpPr/>
          <p:nvPr/>
        </p:nvSpPr>
        <p:spPr>
          <a:xfrm rot="-1669522" flipH="1">
            <a:off x="-1487491" y="-492875"/>
            <a:ext cx="2765852" cy="2936072"/>
          </a:xfrm>
          <a:custGeom>
            <a:avLst/>
            <a:gdLst/>
            <a:ahLst/>
            <a:cxnLst/>
            <a:rect l="l" t="t" r="r" b="b"/>
            <a:pathLst>
              <a:path w="34236" h="36343" extrusionOk="0">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19"/>
          <p:cNvSpPr/>
          <p:nvPr/>
        </p:nvSpPr>
        <p:spPr>
          <a:xfrm rot="-1532380">
            <a:off x="-2141713" y="-857607"/>
            <a:ext cx="3283692" cy="4639011"/>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19"/>
          <p:cNvSpPr txBox="1">
            <a:spLocks noGrp="1"/>
          </p:cNvSpPr>
          <p:nvPr>
            <p:ph type="body" idx="1"/>
          </p:nvPr>
        </p:nvSpPr>
        <p:spPr>
          <a:xfrm>
            <a:off x="959867" y="2044600"/>
            <a:ext cx="10272000" cy="41316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Clr>
                <a:srgbClr val="434343"/>
              </a:buClr>
              <a:buSzPts val="1400"/>
              <a:buChar char="●"/>
              <a:defRPr>
                <a:solidFill>
                  <a:srgbClr val="434343"/>
                </a:solidFill>
              </a:defRPr>
            </a:lvl1pPr>
            <a:lvl2pPr marL="1219170" lvl="1" indent="-423323" rtl="0">
              <a:lnSpc>
                <a:spcPct val="115000"/>
              </a:lnSpc>
              <a:spcBef>
                <a:spcPts val="0"/>
              </a:spcBef>
              <a:spcAft>
                <a:spcPts val="0"/>
              </a:spcAft>
              <a:buClr>
                <a:srgbClr val="434343"/>
              </a:buClr>
              <a:buSzPts val="1400"/>
              <a:buChar char="○"/>
              <a:defRPr>
                <a:solidFill>
                  <a:srgbClr val="434343"/>
                </a:solidFill>
              </a:defRPr>
            </a:lvl2pPr>
            <a:lvl3pPr marL="1828754" lvl="2" indent="-423323" rtl="0">
              <a:lnSpc>
                <a:spcPct val="115000"/>
              </a:lnSpc>
              <a:spcBef>
                <a:spcPts val="2133"/>
              </a:spcBef>
              <a:spcAft>
                <a:spcPts val="0"/>
              </a:spcAft>
              <a:buClr>
                <a:srgbClr val="434343"/>
              </a:buClr>
              <a:buSzPts val="1400"/>
              <a:buChar char="■"/>
              <a:defRPr>
                <a:solidFill>
                  <a:srgbClr val="434343"/>
                </a:solidFill>
              </a:defRPr>
            </a:lvl3pPr>
            <a:lvl4pPr marL="2438339" lvl="3" indent="-423323" rtl="0">
              <a:lnSpc>
                <a:spcPct val="115000"/>
              </a:lnSpc>
              <a:spcBef>
                <a:spcPts val="2133"/>
              </a:spcBef>
              <a:spcAft>
                <a:spcPts val="0"/>
              </a:spcAft>
              <a:buClr>
                <a:srgbClr val="434343"/>
              </a:buClr>
              <a:buSzPts val="1400"/>
              <a:buChar char="●"/>
              <a:defRPr>
                <a:solidFill>
                  <a:srgbClr val="434343"/>
                </a:solidFill>
              </a:defRPr>
            </a:lvl4pPr>
            <a:lvl5pPr marL="3047924" lvl="4" indent="-423323" rtl="0">
              <a:lnSpc>
                <a:spcPct val="115000"/>
              </a:lnSpc>
              <a:spcBef>
                <a:spcPts val="2133"/>
              </a:spcBef>
              <a:spcAft>
                <a:spcPts val="0"/>
              </a:spcAft>
              <a:buClr>
                <a:srgbClr val="434343"/>
              </a:buClr>
              <a:buSzPts val="1400"/>
              <a:buChar char="○"/>
              <a:defRPr>
                <a:solidFill>
                  <a:srgbClr val="434343"/>
                </a:solidFill>
              </a:defRPr>
            </a:lvl5pPr>
            <a:lvl6pPr marL="3657509" lvl="5" indent="-423323" rtl="0">
              <a:lnSpc>
                <a:spcPct val="115000"/>
              </a:lnSpc>
              <a:spcBef>
                <a:spcPts val="2133"/>
              </a:spcBef>
              <a:spcAft>
                <a:spcPts val="0"/>
              </a:spcAft>
              <a:buClr>
                <a:srgbClr val="434343"/>
              </a:buClr>
              <a:buSzPts val="1400"/>
              <a:buChar char="■"/>
              <a:defRPr>
                <a:solidFill>
                  <a:srgbClr val="434343"/>
                </a:solidFill>
              </a:defRPr>
            </a:lvl6pPr>
            <a:lvl7pPr marL="4267093" lvl="6" indent="-423323" rtl="0">
              <a:lnSpc>
                <a:spcPct val="115000"/>
              </a:lnSpc>
              <a:spcBef>
                <a:spcPts val="2133"/>
              </a:spcBef>
              <a:spcAft>
                <a:spcPts val="0"/>
              </a:spcAft>
              <a:buClr>
                <a:srgbClr val="434343"/>
              </a:buClr>
              <a:buSzPts val="1400"/>
              <a:buChar char="●"/>
              <a:defRPr>
                <a:solidFill>
                  <a:srgbClr val="434343"/>
                </a:solidFill>
              </a:defRPr>
            </a:lvl7pPr>
            <a:lvl8pPr marL="4876678" lvl="7" indent="-423323" rtl="0">
              <a:lnSpc>
                <a:spcPct val="115000"/>
              </a:lnSpc>
              <a:spcBef>
                <a:spcPts val="2133"/>
              </a:spcBef>
              <a:spcAft>
                <a:spcPts val="0"/>
              </a:spcAft>
              <a:buClr>
                <a:srgbClr val="434343"/>
              </a:buClr>
              <a:buSzPts val="1400"/>
              <a:buChar char="○"/>
              <a:defRPr>
                <a:solidFill>
                  <a:srgbClr val="434343"/>
                </a:solidFill>
              </a:defRPr>
            </a:lvl8pPr>
            <a:lvl9pPr marL="5486263" lvl="8" indent="-423323" rtl="0">
              <a:lnSpc>
                <a:spcPct val="115000"/>
              </a:lnSpc>
              <a:spcBef>
                <a:spcPts val="2133"/>
              </a:spcBef>
              <a:spcAft>
                <a:spcPts val="2133"/>
              </a:spcAft>
              <a:buClr>
                <a:srgbClr val="434343"/>
              </a:buClr>
              <a:buSzPts val="1400"/>
              <a:buChar char="■"/>
              <a:defRPr>
                <a:solidFill>
                  <a:srgbClr val="434343"/>
                </a:solidFill>
              </a:defRPr>
            </a:lvl9pPr>
          </a:lstStyle>
          <a:p>
            <a:pPr lvl="0"/>
            <a:r>
              <a:rPr lang="pt-PT"/>
              <a:t>Clique para editar os estilos do texto de Modelo Global</a:t>
            </a:r>
          </a:p>
        </p:txBody>
      </p:sp>
      <p:sp>
        <p:nvSpPr>
          <p:cNvPr id="122" name="Google Shape;122;p1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Tree>
    <p:extLst>
      <p:ext uri="{BB962C8B-B14F-4D97-AF65-F5344CB8AC3E}">
        <p14:creationId xmlns:p14="http://schemas.microsoft.com/office/powerpoint/2010/main" val="9775062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23"/>
        <p:cNvGrpSpPr/>
        <p:nvPr/>
      </p:nvGrpSpPr>
      <p:grpSpPr>
        <a:xfrm>
          <a:off x="0" y="0"/>
          <a:ext cx="0" cy="0"/>
          <a:chOff x="0" y="0"/>
          <a:chExt cx="0" cy="0"/>
        </a:xfrm>
      </p:grpSpPr>
      <p:sp>
        <p:nvSpPr>
          <p:cNvPr id="124" name="Google Shape;124;p20"/>
          <p:cNvSpPr/>
          <p:nvPr/>
        </p:nvSpPr>
        <p:spPr>
          <a:xfrm rot="1236882" flipH="1">
            <a:off x="10240613" y="137862"/>
            <a:ext cx="3165524" cy="3741205"/>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5" name="Google Shape;125;p20"/>
          <p:cNvSpPr/>
          <p:nvPr/>
        </p:nvSpPr>
        <p:spPr>
          <a:xfrm flipH="1">
            <a:off x="11355111" y="-647216"/>
            <a:ext cx="3057695" cy="3446763"/>
          </a:xfrm>
          <a:custGeom>
            <a:avLst/>
            <a:gdLst/>
            <a:ahLst/>
            <a:cxnLst/>
            <a:rect l="l" t="t" r="r" b="b"/>
            <a:pathLst>
              <a:path w="37849" h="42665" extrusionOk="0">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6" name="Google Shape;126;p20"/>
          <p:cNvSpPr/>
          <p:nvPr/>
        </p:nvSpPr>
        <p:spPr>
          <a:xfrm rot="-1315565">
            <a:off x="-1340029" y="-642566"/>
            <a:ext cx="3165556" cy="3741244"/>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 name="Google Shape;127;p20"/>
          <p:cNvSpPr txBox="1">
            <a:spLocks noGrp="1"/>
          </p:cNvSpPr>
          <p:nvPr>
            <p:ph type="title"/>
          </p:nvPr>
        </p:nvSpPr>
        <p:spPr>
          <a:xfrm>
            <a:off x="960000" y="4417300"/>
            <a:ext cx="2900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pt-PT"/>
              <a:t>Clique para editar o estilo de título do Modelo Global</a:t>
            </a:r>
            <a:endParaRPr/>
          </a:p>
        </p:txBody>
      </p:sp>
      <p:sp>
        <p:nvSpPr>
          <p:cNvPr id="128" name="Google Shape;128;p20"/>
          <p:cNvSpPr txBox="1">
            <a:spLocks noGrp="1"/>
          </p:cNvSpPr>
          <p:nvPr>
            <p:ph type="subTitle" idx="1"/>
          </p:nvPr>
        </p:nvSpPr>
        <p:spPr>
          <a:xfrm>
            <a:off x="960000" y="4958067"/>
            <a:ext cx="2900400" cy="115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PT"/>
              <a:t>Clique para editar o estilo de subtítulo do Modelo Global</a:t>
            </a:r>
            <a:endParaRPr/>
          </a:p>
        </p:txBody>
      </p:sp>
      <p:sp>
        <p:nvSpPr>
          <p:cNvPr id="129" name="Google Shape;129;p20"/>
          <p:cNvSpPr txBox="1">
            <a:spLocks noGrp="1"/>
          </p:cNvSpPr>
          <p:nvPr>
            <p:ph type="title" idx="2"/>
          </p:nvPr>
        </p:nvSpPr>
        <p:spPr>
          <a:xfrm>
            <a:off x="4645892" y="2500817"/>
            <a:ext cx="2900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pt-PT"/>
              <a:t>Clique para editar o estilo de título do Modelo Global</a:t>
            </a:r>
            <a:endParaRPr/>
          </a:p>
        </p:txBody>
      </p:sp>
      <p:sp>
        <p:nvSpPr>
          <p:cNvPr id="130" name="Google Shape;130;p20"/>
          <p:cNvSpPr txBox="1">
            <a:spLocks noGrp="1"/>
          </p:cNvSpPr>
          <p:nvPr>
            <p:ph type="subTitle" idx="3"/>
          </p:nvPr>
        </p:nvSpPr>
        <p:spPr>
          <a:xfrm>
            <a:off x="4645895" y="3026384"/>
            <a:ext cx="2900400" cy="115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PT"/>
              <a:t>Clique para editar o estilo de subtítulo do Modelo Global</a:t>
            </a:r>
            <a:endParaRPr/>
          </a:p>
        </p:txBody>
      </p:sp>
      <p:sp>
        <p:nvSpPr>
          <p:cNvPr id="131" name="Google Shape;131;p20"/>
          <p:cNvSpPr txBox="1">
            <a:spLocks noGrp="1"/>
          </p:cNvSpPr>
          <p:nvPr>
            <p:ph type="title" idx="4"/>
          </p:nvPr>
        </p:nvSpPr>
        <p:spPr>
          <a:xfrm>
            <a:off x="8340795" y="4447700"/>
            <a:ext cx="2900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pt-PT"/>
              <a:t>Clique para editar o estilo de título do Modelo Global</a:t>
            </a:r>
            <a:endParaRPr/>
          </a:p>
        </p:txBody>
      </p:sp>
      <p:sp>
        <p:nvSpPr>
          <p:cNvPr id="132" name="Google Shape;132;p20"/>
          <p:cNvSpPr txBox="1">
            <a:spLocks noGrp="1"/>
          </p:cNvSpPr>
          <p:nvPr>
            <p:ph type="subTitle" idx="5"/>
          </p:nvPr>
        </p:nvSpPr>
        <p:spPr>
          <a:xfrm>
            <a:off x="8340799" y="4958067"/>
            <a:ext cx="2900400" cy="115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PT"/>
              <a:t>Clique para editar o estilo de subtítulo do Modelo Global</a:t>
            </a:r>
            <a:endParaRPr/>
          </a:p>
        </p:txBody>
      </p:sp>
      <p:sp>
        <p:nvSpPr>
          <p:cNvPr id="133" name="Google Shape;133;p20"/>
          <p:cNvSpPr txBox="1">
            <a:spLocks noGrp="1"/>
          </p:cNvSpPr>
          <p:nvPr>
            <p:ph type="title" idx="6"/>
          </p:nvPr>
        </p:nvSpPr>
        <p:spPr>
          <a:xfrm>
            <a:off x="960000" y="694967"/>
            <a:ext cx="10272000" cy="762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Tree>
    <p:extLst>
      <p:ext uri="{BB962C8B-B14F-4D97-AF65-F5344CB8AC3E}">
        <p14:creationId xmlns:p14="http://schemas.microsoft.com/office/powerpoint/2010/main" val="156284019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4"/>
        <p:cNvGrpSpPr/>
        <p:nvPr/>
      </p:nvGrpSpPr>
      <p:grpSpPr>
        <a:xfrm>
          <a:off x="0" y="0"/>
          <a:ext cx="0" cy="0"/>
          <a:chOff x="0" y="0"/>
          <a:chExt cx="0" cy="0"/>
        </a:xfrm>
      </p:grpSpPr>
      <p:sp>
        <p:nvSpPr>
          <p:cNvPr id="15" name="Google Shape;15;p3"/>
          <p:cNvSpPr/>
          <p:nvPr/>
        </p:nvSpPr>
        <p:spPr>
          <a:xfrm rot="784685">
            <a:off x="-242345" y="-1094955"/>
            <a:ext cx="1659977" cy="4395361"/>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3"/>
          <p:cNvSpPr/>
          <p:nvPr/>
        </p:nvSpPr>
        <p:spPr>
          <a:xfrm rot="1783285" flipH="1">
            <a:off x="-514010" y="-1657727"/>
            <a:ext cx="1374769" cy="4176496"/>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3"/>
          <p:cNvSpPr/>
          <p:nvPr/>
        </p:nvSpPr>
        <p:spPr>
          <a:xfrm>
            <a:off x="10857600" y="-638433"/>
            <a:ext cx="1619168" cy="6181927"/>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3"/>
          <p:cNvSpPr txBox="1">
            <a:spLocks noGrp="1"/>
          </p:cNvSpPr>
          <p:nvPr>
            <p:ph type="title"/>
          </p:nvPr>
        </p:nvSpPr>
        <p:spPr>
          <a:xfrm>
            <a:off x="960000" y="2926800"/>
            <a:ext cx="5783600" cy="1954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667"/>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pt-PT"/>
              <a:t>Clique para editar o estilo de título do Modelo Global</a:t>
            </a:r>
            <a:endParaRPr/>
          </a:p>
        </p:txBody>
      </p:sp>
      <p:sp>
        <p:nvSpPr>
          <p:cNvPr id="19" name="Google Shape;19;p3"/>
          <p:cNvSpPr txBox="1">
            <a:spLocks noGrp="1"/>
          </p:cNvSpPr>
          <p:nvPr>
            <p:ph type="title" idx="2" hasCustomPrompt="1"/>
          </p:nvPr>
        </p:nvSpPr>
        <p:spPr>
          <a:xfrm>
            <a:off x="960000" y="1571633"/>
            <a:ext cx="6756800" cy="13344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0" name="Google Shape;20;p3"/>
          <p:cNvSpPr txBox="1">
            <a:spLocks noGrp="1"/>
          </p:cNvSpPr>
          <p:nvPr>
            <p:ph type="subTitle" idx="1"/>
          </p:nvPr>
        </p:nvSpPr>
        <p:spPr>
          <a:xfrm>
            <a:off x="960000" y="4902367"/>
            <a:ext cx="6756800" cy="9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PT"/>
              <a:t>Clique para editar o estilo de subtítulo do Modelo Global</a:t>
            </a:r>
            <a:endParaRPr/>
          </a:p>
        </p:txBody>
      </p:sp>
    </p:spTree>
    <p:extLst>
      <p:ext uri="{BB962C8B-B14F-4D97-AF65-F5344CB8AC3E}">
        <p14:creationId xmlns:p14="http://schemas.microsoft.com/office/powerpoint/2010/main" val="162552873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34"/>
        <p:cNvGrpSpPr/>
        <p:nvPr/>
      </p:nvGrpSpPr>
      <p:grpSpPr>
        <a:xfrm>
          <a:off x="0" y="0"/>
          <a:ext cx="0" cy="0"/>
          <a:chOff x="0" y="0"/>
          <a:chExt cx="0" cy="0"/>
        </a:xfrm>
      </p:grpSpPr>
      <p:sp>
        <p:nvSpPr>
          <p:cNvPr id="135" name="Google Shape;135;p21"/>
          <p:cNvSpPr/>
          <p:nvPr/>
        </p:nvSpPr>
        <p:spPr>
          <a:xfrm flipH="1">
            <a:off x="11003494" y="-1237808"/>
            <a:ext cx="1660004" cy="4241623"/>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6" name="Google Shape;136;p21"/>
          <p:cNvSpPr/>
          <p:nvPr/>
        </p:nvSpPr>
        <p:spPr>
          <a:xfrm rot="-844789">
            <a:off x="11008366" y="-454385"/>
            <a:ext cx="1374753" cy="4577800"/>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7" name="Google Shape;137;p21"/>
          <p:cNvSpPr/>
          <p:nvPr/>
        </p:nvSpPr>
        <p:spPr>
          <a:xfrm>
            <a:off x="-351873" y="-1620408"/>
            <a:ext cx="1660004" cy="4241623"/>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 name="Google Shape;138;p21"/>
          <p:cNvSpPr txBox="1">
            <a:spLocks noGrp="1"/>
          </p:cNvSpPr>
          <p:nvPr>
            <p:ph type="title"/>
          </p:nvPr>
        </p:nvSpPr>
        <p:spPr>
          <a:xfrm>
            <a:off x="1764493" y="1730129"/>
            <a:ext cx="2900400" cy="70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pt-PT"/>
              <a:t>Clique para editar o estilo de título do Modelo Global</a:t>
            </a:r>
            <a:endParaRPr/>
          </a:p>
        </p:txBody>
      </p:sp>
      <p:sp>
        <p:nvSpPr>
          <p:cNvPr id="139" name="Google Shape;139;p21"/>
          <p:cNvSpPr txBox="1">
            <a:spLocks noGrp="1"/>
          </p:cNvSpPr>
          <p:nvPr>
            <p:ph type="subTitle" idx="1"/>
          </p:nvPr>
        </p:nvSpPr>
        <p:spPr>
          <a:xfrm>
            <a:off x="1764493" y="2332141"/>
            <a:ext cx="2900400" cy="803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PT"/>
              <a:t>Clique para editar o estilo de subtítulo do Modelo Global</a:t>
            </a:r>
            <a:endParaRPr/>
          </a:p>
        </p:txBody>
      </p:sp>
      <p:sp>
        <p:nvSpPr>
          <p:cNvPr id="140" name="Google Shape;140;p21"/>
          <p:cNvSpPr txBox="1">
            <a:spLocks noGrp="1"/>
          </p:cNvSpPr>
          <p:nvPr>
            <p:ph type="title" idx="2"/>
          </p:nvPr>
        </p:nvSpPr>
        <p:spPr>
          <a:xfrm>
            <a:off x="960000" y="694967"/>
            <a:ext cx="10272000" cy="762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
        <p:nvSpPr>
          <p:cNvPr id="141" name="Google Shape;141;p21"/>
          <p:cNvSpPr txBox="1">
            <a:spLocks noGrp="1"/>
          </p:cNvSpPr>
          <p:nvPr>
            <p:ph type="title" idx="3"/>
          </p:nvPr>
        </p:nvSpPr>
        <p:spPr>
          <a:xfrm>
            <a:off x="1764493" y="3230296"/>
            <a:ext cx="2900400" cy="70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pt-PT"/>
              <a:t>Clique para editar o estilo de título do Modelo Global</a:t>
            </a:r>
            <a:endParaRPr/>
          </a:p>
        </p:txBody>
      </p:sp>
      <p:sp>
        <p:nvSpPr>
          <p:cNvPr id="142" name="Google Shape;142;p21"/>
          <p:cNvSpPr txBox="1">
            <a:spLocks noGrp="1"/>
          </p:cNvSpPr>
          <p:nvPr>
            <p:ph type="subTitle" idx="4"/>
          </p:nvPr>
        </p:nvSpPr>
        <p:spPr>
          <a:xfrm>
            <a:off x="1764493" y="3832308"/>
            <a:ext cx="2900400" cy="803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PT"/>
              <a:t>Clique para editar o estilo de subtítulo do Modelo Global</a:t>
            </a:r>
            <a:endParaRPr/>
          </a:p>
        </p:txBody>
      </p:sp>
      <p:sp>
        <p:nvSpPr>
          <p:cNvPr id="143" name="Google Shape;143;p21"/>
          <p:cNvSpPr txBox="1">
            <a:spLocks noGrp="1"/>
          </p:cNvSpPr>
          <p:nvPr>
            <p:ph type="title" idx="5"/>
          </p:nvPr>
        </p:nvSpPr>
        <p:spPr>
          <a:xfrm>
            <a:off x="1764493" y="4730463"/>
            <a:ext cx="2900400" cy="70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pt-PT"/>
              <a:t>Clique para editar o estilo de título do Modelo Global</a:t>
            </a:r>
            <a:endParaRPr/>
          </a:p>
        </p:txBody>
      </p:sp>
      <p:sp>
        <p:nvSpPr>
          <p:cNvPr id="144" name="Google Shape;144;p21"/>
          <p:cNvSpPr txBox="1">
            <a:spLocks noGrp="1"/>
          </p:cNvSpPr>
          <p:nvPr>
            <p:ph type="subTitle" idx="6"/>
          </p:nvPr>
        </p:nvSpPr>
        <p:spPr>
          <a:xfrm>
            <a:off x="1764493" y="5332475"/>
            <a:ext cx="2900400" cy="803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PT"/>
              <a:t>Clique para editar o estilo de subtítulo do Modelo Global</a:t>
            </a:r>
            <a:endParaRPr/>
          </a:p>
        </p:txBody>
      </p:sp>
    </p:spTree>
    <p:extLst>
      <p:ext uri="{BB962C8B-B14F-4D97-AF65-F5344CB8AC3E}">
        <p14:creationId xmlns:p14="http://schemas.microsoft.com/office/powerpoint/2010/main" val="102230635"/>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145"/>
        <p:cNvGrpSpPr/>
        <p:nvPr/>
      </p:nvGrpSpPr>
      <p:grpSpPr>
        <a:xfrm>
          <a:off x="0" y="0"/>
          <a:ext cx="0" cy="0"/>
          <a:chOff x="0" y="0"/>
          <a:chExt cx="0" cy="0"/>
        </a:xfrm>
      </p:grpSpPr>
      <p:sp>
        <p:nvSpPr>
          <p:cNvPr id="146" name="Google Shape;146;p22"/>
          <p:cNvSpPr/>
          <p:nvPr/>
        </p:nvSpPr>
        <p:spPr>
          <a:xfrm rot="-240488">
            <a:off x="-565512" y="-835549"/>
            <a:ext cx="1659955" cy="4395353"/>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7" name="Google Shape;147;p22"/>
          <p:cNvSpPr/>
          <p:nvPr/>
        </p:nvSpPr>
        <p:spPr>
          <a:xfrm rot="758190" flipH="1">
            <a:off x="-754888" y="-1433629"/>
            <a:ext cx="1374749" cy="4176437"/>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8" name="Google Shape;148;p22"/>
          <p:cNvSpPr/>
          <p:nvPr/>
        </p:nvSpPr>
        <p:spPr>
          <a:xfrm>
            <a:off x="11162400" y="-622300"/>
            <a:ext cx="1619168" cy="5336853"/>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9" name="Google Shape;149;p22"/>
          <p:cNvSpPr txBox="1">
            <a:spLocks noGrp="1"/>
          </p:cNvSpPr>
          <p:nvPr>
            <p:ph type="title"/>
          </p:nvPr>
        </p:nvSpPr>
        <p:spPr>
          <a:xfrm>
            <a:off x="1158633" y="2277351"/>
            <a:ext cx="2900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pt-PT"/>
              <a:t>Clique para editar o estilo de título do Modelo Global</a:t>
            </a:r>
            <a:endParaRPr/>
          </a:p>
        </p:txBody>
      </p:sp>
      <p:sp>
        <p:nvSpPr>
          <p:cNvPr id="150" name="Google Shape;150;p22"/>
          <p:cNvSpPr txBox="1">
            <a:spLocks noGrp="1"/>
          </p:cNvSpPr>
          <p:nvPr>
            <p:ph type="subTitle" idx="1"/>
          </p:nvPr>
        </p:nvSpPr>
        <p:spPr>
          <a:xfrm>
            <a:off x="1107433" y="3507633"/>
            <a:ext cx="3002800" cy="157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PT"/>
              <a:t>Clique para editar o estilo de subtítulo do Modelo Global</a:t>
            </a:r>
            <a:endParaRPr/>
          </a:p>
        </p:txBody>
      </p:sp>
      <p:sp>
        <p:nvSpPr>
          <p:cNvPr id="151" name="Google Shape;151;p22"/>
          <p:cNvSpPr txBox="1">
            <a:spLocks noGrp="1"/>
          </p:cNvSpPr>
          <p:nvPr>
            <p:ph type="title" idx="2"/>
          </p:nvPr>
        </p:nvSpPr>
        <p:spPr>
          <a:xfrm>
            <a:off x="4645800" y="2277351"/>
            <a:ext cx="2900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pt-PT"/>
              <a:t>Clique para editar o estilo de título do Modelo Global</a:t>
            </a:r>
            <a:endParaRPr/>
          </a:p>
        </p:txBody>
      </p:sp>
      <p:sp>
        <p:nvSpPr>
          <p:cNvPr id="152" name="Google Shape;152;p22"/>
          <p:cNvSpPr txBox="1">
            <a:spLocks noGrp="1"/>
          </p:cNvSpPr>
          <p:nvPr>
            <p:ph type="subTitle" idx="3"/>
          </p:nvPr>
        </p:nvSpPr>
        <p:spPr>
          <a:xfrm>
            <a:off x="4594600" y="3507633"/>
            <a:ext cx="3002800" cy="157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PT"/>
              <a:t>Clique para editar o estilo de subtítulo do Modelo Global</a:t>
            </a:r>
            <a:endParaRPr/>
          </a:p>
        </p:txBody>
      </p:sp>
      <p:sp>
        <p:nvSpPr>
          <p:cNvPr id="153" name="Google Shape;153;p22"/>
          <p:cNvSpPr txBox="1">
            <a:spLocks noGrp="1"/>
          </p:cNvSpPr>
          <p:nvPr>
            <p:ph type="title" idx="4"/>
          </p:nvPr>
        </p:nvSpPr>
        <p:spPr>
          <a:xfrm>
            <a:off x="8132967" y="2277351"/>
            <a:ext cx="2900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pt-PT"/>
              <a:t>Clique para editar o estilo de título do Modelo Global</a:t>
            </a:r>
            <a:endParaRPr/>
          </a:p>
        </p:txBody>
      </p:sp>
      <p:sp>
        <p:nvSpPr>
          <p:cNvPr id="154" name="Google Shape;154;p22"/>
          <p:cNvSpPr txBox="1">
            <a:spLocks noGrp="1"/>
          </p:cNvSpPr>
          <p:nvPr>
            <p:ph type="subTitle" idx="5"/>
          </p:nvPr>
        </p:nvSpPr>
        <p:spPr>
          <a:xfrm>
            <a:off x="8081767" y="3507633"/>
            <a:ext cx="3002800" cy="157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PT"/>
              <a:t>Clique para editar o estilo de subtítulo do Modelo Global</a:t>
            </a:r>
            <a:endParaRPr/>
          </a:p>
        </p:txBody>
      </p:sp>
      <p:sp>
        <p:nvSpPr>
          <p:cNvPr id="155" name="Google Shape;155;p22"/>
          <p:cNvSpPr txBox="1">
            <a:spLocks noGrp="1"/>
          </p:cNvSpPr>
          <p:nvPr>
            <p:ph type="title" idx="6"/>
          </p:nvPr>
        </p:nvSpPr>
        <p:spPr>
          <a:xfrm>
            <a:off x="960000" y="694967"/>
            <a:ext cx="10272000" cy="762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Tree>
    <p:extLst>
      <p:ext uri="{BB962C8B-B14F-4D97-AF65-F5344CB8AC3E}">
        <p14:creationId xmlns:p14="http://schemas.microsoft.com/office/powerpoint/2010/main" val="903325834"/>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56"/>
        <p:cNvGrpSpPr/>
        <p:nvPr/>
      </p:nvGrpSpPr>
      <p:grpSpPr>
        <a:xfrm>
          <a:off x="0" y="0"/>
          <a:ext cx="0" cy="0"/>
          <a:chOff x="0" y="0"/>
          <a:chExt cx="0" cy="0"/>
        </a:xfrm>
      </p:grpSpPr>
      <p:sp>
        <p:nvSpPr>
          <p:cNvPr id="157" name="Google Shape;157;p23"/>
          <p:cNvSpPr/>
          <p:nvPr/>
        </p:nvSpPr>
        <p:spPr>
          <a:xfrm rot="784685">
            <a:off x="-547145" y="-1196555"/>
            <a:ext cx="1659977" cy="4395361"/>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8" name="Google Shape;158;p23"/>
          <p:cNvSpPr/>
          <p:nvPr/>
        </p:nvSpPr>
        <p:spPr>
          <a:xfrm rot="1783285" flipH="1">
            <a:off x="-514010" y="-1860927"/>
            <a:ext cx="1374769" cy="4176496"/>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9" name="Google Shape;159;p23"/>
          <p:cNvSpPr/>
          <p:nvPr/>
        </p:nvSpPr>
        <p:spPr>
          <a:xfrm>
            <a:off x="11264000" y="-1028700"/>
            <a:ext cx="1619168" cy="5336853"/>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0" name="Google Shape;160;p23"/>
          <p:cNvSpPr txBox="1">
            <a:spLocks noGrp="1"/>
          </p:cNvSpPr>
          <p:nvPr>
            <p:ph type="title"/>
          </p:nvPr>
        </p:nvSpPr>
        <p:spPr>
          <a:xfrm>
            <a:off x="950800" y="2079937"/>
            <a:ext cx="3082400" cy="70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pt-PT"/>
              <a:t>Clique para editar o estilo de título do Modelo Global</a:t>
            </a:r>
            <a:endParaRPr/>
          </a:p>
        </p:txBody>
      </p:sp>
      <p:sp>
        <p:nvSpPr>
          <p:cNvPr id="161" name="Google Shape;161;p23"/>
          <p:cNvSpPr txBox="1">
            <a:spLocks noGrp="1"/>
          </p:cNvSpPr>
          <p:nvPr>
            <p:ph type="subTitle" idx="1"/>
          </p:nvPr>
        </p:nvSpPr>
        <p:spPr>
          <a:xfrm>
            <a:off x="1395600" y="2658771"/>
            <a:ext cx="2637600" cy="887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PT"/>
              <a:t>Clique para editar o estilo de subtítulo do Modelo Global</a:t>
            </a:r>
            <a:endParaRPr/>
          </a:p>
        </p:txBody>
      </p:sp>
      <p:sp>
        <p:nvSpPr>
          <p:cNvPr id="162" name="Google Shape;162;p23"/>
          <p:cNvSpPr txBox="1">
            <a:spLocks noGrp="1"/>
          </p:cNvSpPr>
          <p:nvPr>
            <p:ph type="title" idx="2"/>
          </p:nvPr>
        </p:nvSpPr>
        <p:spPr>
          <a:xfrm>
            <a:off x="8149600" y="2079937"/>
            <a:ext cx="30824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pt-PT"/>
              <a:t>Clique para editar o estilo de título do Modelo Global</a:t>
            </a:r>
            <a:endParaRPr/>
          </a:p>
        </p:txBody>
      </p:sp>
      <p:sp>
        <p:nvSpPr>
          <p:cNvPr id="163" name="Google Shape;163;p23"/>
          <p:cNvSpPr txBox="1">
            <a:spLocks noGrp="1"/>
          </p:cNvSpPr>
          <p:nvPr>
            <p:ph type="subTitle" idx="3"/>
          </p:nvPr>
        </p:nvSpPr>
        <p:spPr>
          <a:xfrm>
            <a:off x="8149600" y="2658771"/>
            <a:ext cx="2637600" cy="88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PT"/>
              <a:t>Clique para editar o estilo de subtítulo do Modelo Global</a:t>
            </a:r>
            <a:endParaRPr/>
          </a:p>
        </p:txBody>
      </p:sp>
      <p:sp>
        <p:nvSpPr>
          <p:cNvPr id="164" name="Google Shape;164;p23"/>
          <p:cNvSpPr txBox="1">
            <a:spLocks noGrp="1"/>
          </p:cNvSpPr>
          <p:nvPr>
            <p:ph type="title" idx="4"/>
          </p:nvPr>
        </p:nvSpPr>
        <p:spPr>
          <a:xfrm>
            <a:off x="950800" y="3992217"/>
            <a:ext cx="3082400" cy="70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pt-PT"/>
              <a:t>Clique para editar o estilo de título do Modelo Global</a:t>
            </a:r>
            <a:endParaRPr/>
          </a:p>
        </p:txBody>
      </p:sp>
      <p:sp>
        <p:nvSpPr>
          <p:cNvPr id="165" name="Google Shape;165;p23"/>
          <p:cNvSpPr txBox="1">
            <a:spLocks noGrp="1"/>
          </p:cNvSpPr>
          <p:nvPr>
            <p:ph type="subTitle" idx="5"/>
          </p:nvPr>
        </p:nvSpPr>
        <p:spPr>
          <a:xfrm>
            <a:off x="1395600" y="4571051"/>
            <a:ext cx="2637600" cy="887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PT"/>
              <a:t>Clique para editar o estilo de subtítulo do Modelo Global</a:t>
            </a:r>
            <a:endParaRPr/>
          </a:p>
        </p:txBody>
      </p:sp>
      <p:sp>
        <p:nvSpPr>
          <p:cNvPr id="166" name="Google Shape;166;p23"/>
          <p:cNvSpPr txBox="1">
            <a:spLocks noGrp="1"/>
          </p:cNvSpPr>
          <p:nvPr>
            <p:ph type="title" idx="6"/>
          </p:nvPr>
        </p:nvSpPr>
        <p:spPr>
          <a:xfrm>
            <a:off x="8149600" y="3992217"/>
            <a:ext cx="30824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pt-PT"/>
              <a:t>Clique para editar o estilo de título do Modelo Global</a:t>
            </a:r>
            <a:endParaRPr/>
          </a:p>
        </p:txBody>
      </p:sp>
      <p:sp>
        <p:nvSpPr>
          <p:cNvPr id="167" name="Google Shape;167;p23"/>
          <p:cNvSpPr txBox="1">
            <a:spLocks noGrp="1"/>
          </p:cNvSpPr>
          <p:nvPr>
            <p:ph type="subTitle" idx="7"/>
          </p:nvPr>
        </p:nvSpPr>
        <p:spPr>
          <a:xfrm>
            <a:off x="8149600" y="4571051"/>
            <a:ext cx="2637600" cy="88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PT"/>
              <a:t>Clique para editar o estilo de subtítulo do Modelo Global</a:t>
            </a:r>
            <a:endParaRPr/>
          </a:p>
        </p:txBody>
      </p:sp>
      <p:sp>
        <p:nvSpPr>
          <p:cNvPr id="168" name="Google Shape;168;p23"/>
          <p:cNvSpPr txBox="1">
            <a:spLocks noGrp="1"/>
          </p:cNvSpPr>
          <p:nvPr>
            <p:ph type="title" idx="8"/>
          </p:nvPr>
        </p:nvSpPr>
        <p:spPr>
          <a:xfrm>
            <a:off x="960000" y="694967"/>
            <a:ext cx="10272000" cy="762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Tree>
    <p:extLst>
      <p:ext uri="{BB962C8B-B14F-4D97-AF65-F5344CB8AC3E}">
        <p14:creationId xmlns:p14="http://schemas.microsoft.com/office/powerpoint/2010/main" val="735507343"/>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69"/>
        <p:cNvGrpSpPr/>
        <p:nvPr/>
      </p:nvGrpSpPr>
      <p:grpSpPr>
        <a:xfrm>
          <a:off x="0" y="0"/>
          <a:ext cx="0" cy="0"/>
          <a:chOff x="0" y="0"/>
          <a:chExt cx="0" cy="0"/>
        </a:xfrm>
      </p:grpSpPr>
      <p:sp>
        <p:nvSpPr>
          <p:cNvPr id="170" name="Google Shape;170;p24"/>
          <p:cNvSpPr/>
          <p:nvPr/>
        </p:nvSpPr>
        <p:spPr>
          <a:xfrm rot="784685">
            <a:off x="-343945" y="-1196555"/>
            <a:ext cx="1659977" cy="4395361"/>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1" name="Google Shape;171;p24"/>
          <p:cNvSpPr/>
          <p:nvPr/>
        </p:nvSpPr>
        <p:spPr>
          <a:xfrm rot="1783285" flipH="1">
            <a:off x="-615610" y="-1759327"/>
            <a:ext cx="1374769" cy="4176496"/>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2" name="Google Shape;172;p24"/>
          <p:cNvSpPr/>
          <p:nvPr/>
        </p:nvSpPr>
        <p:spPr>
          <a:xfrm rot="-593063">
            <a:off x="10755973" y="-740022"/>
            <a:ext cx="1619151" cy="6181839"/>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3" name="Google Shape;173;p24"/>
          <p:cNvSpPr txBox="1">
            <a:spLocks noGrp="1"/>
          </p:cNvSpPr>
          <p:nvPr>
            <p:ph type="title"/>
          </p:nvPr>
        </p:nvSpPr>
        <p:spPr>
          <a:xfrm>
            <a:off x="2496829" y="2157667"/>
            <a:ext cx="26376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lvl1pPr>
            <a:lvl2pPr lvl="1" rtl="0">
              <a:spcBef>
                <a:spcPts val="0"/>
              </a:spcBef>
              <a:spcAft>
                <a:spcPts val="0"/>
              </a:spcAft>
              <a:buSzPts val="2500"/>
              <a:buNone/>
              <a:defRPr sz="3333"/>
            </a:lvl2pPr>
            <a:lvl3pPr lvl="2" rtl="0">
              <a:spcBef>
                <a:spcPts val="0"/>
              </a:spcBef>
              <a:spcAft>
                <a:spcPts val="0"/>
              </a:spcAft>
              <a:buSzPts val="2500"/>
              <a:buNone/>
              <a:defRPr sz="3333"/>
            </a:lvl3pPr>
            <a:lvl4pPr lvl="3" rtl="0">
              <a:spcBef>
                <a:spcPts val="0"/>
              </a:spcBef>
              <a:spcAft>
                <a:spcPts val="0"/>
              </a:spcAft>
              <a:buSzPts val="2500"/>
              <a:buNone/>
              <a:defRPr sz="3333"/>
            </a:lvl4pPr>
            <a:lvl5pPr lvl="4" rtl="0">
              <a:spcBef>
                <a:spcPts val="0"/>
              </a:spcBef>
              <a:spcAft>
                <a:spcPts val="0"/>
              </a:spcAft>
              <a:buSzPts val="2500"/>
              <a:buNone/>
              <a:defRPr sz="3333"/>
            </a:lvl5pPr>
            <a:lvl6pPr lvl="5" rtl="0">
              <a:spcBef>
                <a:spcPts val="0"/>
              </a:spcBef>
              <a:spcAft>
                <a:spcPts val="0"/>
              </a:spcAft>
              <a:buSzPts val="2500"/>
              <a:buNone/>
              <a:defRPr sz="3333"/>
            </a:lvl6pPr>
            <a:lvl7pPr lvl="6" rtl="0">
              <a:spcBef>
                <a:spcPts val="0"/>
              </a:spcBef>
              <a:spcAft>
                <a:spcPts val="0"/>
              </a:spcAft>
              <a:buSzPts val="2500"/>
              <a:buNone/>
              <a:defRPr sz="3333"/>
            </a:lvl7pPr>
            <a:lvl8pPr lvl="7" rtl="0">
              <a:spcBef>
                <a:spcPts val="0"/>
              </a:spcBef>
              <a:spcAft>
                <a:spcPts val="0"/>
              </a:spcAft>
              <a:buSzPts val="2500"/>
              <a:buNone/>
              <a:defRPr sz="3333"/>
            </a:lvl8pPr>
            <a:lvl9pPr lvl="8" rtl="0">
              <a:spcBef>
                <a:spcPts val="0"/>
              </a:spcBef>
              <a:spcAft>
                <a:spcPts val="0"/>
              </a:spcAft>
              <a:buSzPts val="2500"/>
              <a:buNone/>
              <a:defRPr sz="3333"/>
            </a:lvl9pPr>
          </a:lstStyle>
          <a:p>
            <a:r>
              <a:rPr lang="pt-PT"/>
              <a:t>Clique para editar o estilo de título do Modelo Global</a:t>
            </a:r>
            <a:endParaRPr/>
          </a:p>
        </p:txBody>
      </p:sp>
      <p:sp>
        <p:nvSpPr>
          <p:cNvPr id="174" name="Google Shape;174;p24"/>
          <p:cNvSpPr txBox="1">
            <a:spLocks noGrp="1"/>
          </p:cNvSpPr>
          <p:nvPr>
            <p:ph type="subTitle" idx="1"/>
          </p:nvPr>
        </p:nvSpPr>
        <p:spPr>
          <a:xfrm>
            <a:off x="2496829" y="2753933"/>
            <a:ext cx="2637600" cy="88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pt-PT"/>
              <a:t>Clique para editar o estilo de subtítulo do Modelo Global</a:t>
            </a:r>
            <a:endParaRPr/>
          </a:p>
        </p:txBody>
      </p:sp>
      <p:sp>
        <p:nvSpPr>
          <p:cNvPr id="175" name="Google Shape;175;p24"/>
          <p:cNvSpPr txBox="1">
            <a:spLocks noGrp="1"/>
          </p:cNvSpPr>
          <p:nvPr>
            <p:ph type="title" idx="2"/>
          </p:nvPr>
        </p:nvSpPr>
        <p:spPr>
          <a:xfrm>
            <a:off x="7858107" y="2157667"/>
            <a:ext cx="26376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lvl1pPr>
            <a:lvl2pPr lvl="1" rtl="0">
              <a:spcBef>
                <a:spcPts val="0"/>
              </a:spcBef>
              <a:spcAft>
                <a:spcPts val="0"/>
              </a:spcAft>
              <a:buSzPts val="2500"/>
              <a:buNone/>
              <a:defRPr sz="3333"/>
            </a:lvl2pPr>
            <a:lvl3pPr lvl="2" rtl="0">
              <a:spcBef>
                <a:spcPts val="0"/>
              </a:spcBef>
              <a:spcAft>
                <a:spcPts val="0"/>
              </a:spcAft>
              <a:buSzPts val="2500"/>
              <a:buNone/>
              <a:defRPr sz="3333"/>
            </a:lvl3pPr>
            <a:lvl4pPr lvl="3" rtl="0">
              <a:spcBef>
                <a:spcPts val="0"/>
              </a:spcBef>
              <a:spcAft>
                <a:spcPts val="0"/>
              </a:spcAft>
              <a:buSzPts val="2500"/>
              <a:buNone/>
              <a:defRPr sz="3333"/>
            </a:lvl4pPr>
            <a:lvl5pPr lvl="4" rtl="0">
              <a:spcBef>
                <a:spcPts val="0"/>
              </a:spcBef>
              <a:spcAft>
                <a:spcPts val="0"/>
              </a:spcAft>
              <a:buSzPts val="2500"/>
              <a:buNone/>
              <a:defRPr sz="3333"/>
            </a:lvl5pPr>
            <a:lvl6pPr lvl="5" rtl="0">
              <a:spcBef>
                <a:spcPts val="0"/>
              </a:spcBef>
              <a:spcAft>
                <a:spcPts val="0"/>
              </a:spcAft>
              <a:buSzPts val="2500"/>
              <a:buNone/>
              <a:defRPr sz="3333"/>
            </a:lvl6pPr>
            <a:lvl7pPr lvl="6" rtl="0">
              <a:spcBef>
                <a:spcPts val="0"/>
              </a:spcBef>
              <a:spcAft>
                <a:spcPts val="0"/>
              </a:spcAft>
              <a:buSzPts val="2500"/>
              <a:buNone/>
              <a:defRPr sz="3333"/>
            </a:lvl7pPr>
            <a:lvl8pPr lvl="7" rtl="0">
              <a:spcBef>
                <a:spcPts val="0"/>
              </a:spcBef>
              <a:spcAft>
                <a:spcPts val="0"/>
              </a:spcAft>
              <a:buSzPts val="2500"/>
              <a:buNone/>
              <a:defRPr sz="3333"/>
            </a:lvl8pPr>
            <a:lvl9pPr lvl="8" rtl="0">
              <a:spcBef>
                <a:spcPts val="0"/>
              </a:spcBef>
              <a:spcAft>
                <a:spcPts val="0"/>
              </a:spcAft>
              <a:buSzPts val="2500"/>
              <a:buNone/>
              <a:defRPr sz="3333"/>
            </a:lvl9pPr>
          </a:lstStyle>
          <a:p>
            <a:r>
              <a:rPr lang="pt-PT"/>
              <a:t>Clique para editar o estilo de título do Modelo Global</a:t>
            </a:r>
            <a:endParaRPr/>
          </a:p>
        </p:txBody>
      </p:sp>
      <p:sp>
        <p:nvSpPr>
          <p:cNvPr id="176" name="Google Shape;176;p24"/>
          <p:cNvSpPr txBox="1">
            <a:spLocks noGrp="1"/>
          </p:cNvSpPr>
          <p:nvPr>
            <p:ph type="subTitle" idx="3"/>
          </p:nvPr>
        </p:nvSpPr>
        <p:spPr>
          <a:xfrm>
            <a:off x="7858101" y="2753933"/>
            <a:ext cx="2637600" cy="88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pt-PT"/>
              <a:t>Clique para editar o estilo de subtítulo do Modelo Global</a:t>
            </a:r>
            <a:endParaRPr/>
          </a:p>
        </p:txBody>
      </p:sp>
      <p:sp>
        <p:nvSpPr>
          <p:cNvPr id="177" name="Google Shape;177;p24"/>
          <p:cNvSpPr txBox="1">
            <a:spLocks noGrp="1"/>
          </p:cNvSpPr>
          <p:nvPr>
            <p:ph type="title" idx="4"/>
          </p:nvPr>
        </p:nvSpPr>
        <p:spPr>
          <a:xfrm>
            <a:off x="2496829" y="4068867"/>
            <a:ext cx="26376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lvl1pPr>
            <a:lvl2pPr lvl="1" rtl="0">
              <a:spcBef>
                <a:spcPts val="0"/>
              </a:spcBef>
              <a:spcAft>
                <a:spcPts val="0"/>
              </a:spcAft>
              <a:buSzPts val="2500"/>
              <a:buNone/>
              <a:defRPr sz="3333"/>
            </a:lvl2pPr>
            <a:lvl3pPr lvl="2" rtl="0">
              <a:spcBef>
                <a:spcPts val="0"/>
              </a:spcBef>
              <a:spcAft>
                <a:spcPts val="0"/>
              </a:spcAft>
              <a:buSzPts val="2500"/>
              <a:buNone/>
              <a:defRPr sz="3333"/>
            </a:lvl3pPr>
            <a:lvl4pPr lvl="3" rtl="0">
              <a:spcBef>
                <a:spcPts val="0"/>
              </a:spcBef>
              <a:spcAft>
                <a:spcPts val="0"/>
              </a:spcAft>
              <a:buSzPts val="2500"/>
              <a:buNone/>
              <a:defRPr sz="3333"/>
            </a:lvl4pPr>
            <a:lvl5pPr lvl="4" rtl="0">
              <a:spcBef>
                <a:spcPts val="0"/>
              </a:spcBef>
              <a:spcAft>
                <a:spcPts val="0"/>
              </a:spcAft>
              <a:buSzPts val="2500"/>
              <a:buNone/>
              <a:defRPr sz="3333"/>
            </a:lvl5pPr>
            <a:lvl6pPr lvl="5" rtl="0">
              <a:spcBef>
                <a:spcPts val="0"/>
              </a:spcBef>
              <a:spcAft>
                <a:spcPts val="0"/>
              </a:spcAft>
              <a:buSzPts val="2500"/>
              <a:buNone/>
              <a:defRPr sz="3333"/>
            </a:lvl6pPr>
            <a:lvl7pPr lvl="6" rtl="0">
              <a:spcBef>
                <a:spcPts val="0"/>
              </a:spcBef>
              <a:spcAft>
                <a:spcPts val="0"/>
              </a:spcAft>
              <a:buSzPts val="2500"/>
              <a:buNone/>
              <a:defRPr sz="3333"/>
            </a:lvl7pPr>
            <a:lvl8pPr lvl="7" rtl="0">
              <a:spcBef>
                <a:spcPts val="0"/>
              </a:spcBef>
              <a:spcAft>
                <a:spcPts val="0"/>
              </a:spcAft>
              <a:buSzPts val="2500"/>
              <a:buNone/>
              <a:defRPr sz="3333"/>
            </a:lvl8pPr>
            <a:lvl9pPr lvl="8" rtl="0">
              <a:spcBef>
                <a:spcPts val="0"/>
              </a:spcBef>
              <a:spcAft>
                <a:spcPts val="0"/>
              </a:spcAft>
              <a:buSzPts val="2500"/>
              <a:buNone/>
              <a:defRPr sz="3333"/>
            </a:lvl9pPr>
          </a:lstStyle>
          <a:p>
            <a:r>
              <a:rPr lang="pt-PT"/>
              <a:t>Clique para editar o estilo de título do Modelo Global</a:t>
            </a:r>
            <a:endParaRPr/>
          </a:p>
        </p:txBody>
      </p:sp>
      <p:sp>
        <p:nvSpPr>
          <p:cNvPr id="178" name="Google Shape;178;p24"/>
          <p:cNvSpPr txBox="1">
            <a:spLocks noGrp="1"/>
          </p:cNvSpPr>
          <p:nvPr>
            <p:ph type="subTitle" idx="5"/>
          </p:nvPr>
        </p:nvSpPr>
        <p:spPr>
          <a:xfrm>
            <a:off x="2496829" y="4665133"/>
            <a:ext cx="2637600" cy="88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pt-PT"/>
              <a:t>Clique para editar o estilo de subtítulo do Modelo Global</a:t>
            </a:r>
            <a:endParaRPr/>
          </a:p>
        </p:txBody>
      </p:sp>
      <p:sp>
        <p:nvSpPr>
          <p:cNvPr id="179" name="Google Shape;179;p24"/>
          <p:cNvSpPr txBox="1">
            <a:spLocks noGrp="1"/>
          </p:cNvSpPr>
          <p:nvPr>
            <p:ph type="title" idx="6"/>
          </p:nvPr>
        </p:nvSpPr>
        <p:spPr>
          <a:xfrm>
            <a:off x="7858107" y="4068867"/>
            <a:ext cx="26376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lvl1pPr>
            <a:lvl2pPr lvl="1" rtl="0">
              <a:spcBef>
                <a:spcPts val="0"/>
              </a:spcBef>
              <a:spcAft>
                <a:spcPts val="0"/>
              </a:spcAft>
              <a:buSzPts val="2500"/>
              <a:buNone/>
              <a:defRPr sz="3333"/>
            </a:lvl2pPr>
            <a:lvl3pPr lvl="2" rtl="0">
              <a:spcBef>
                <a:spcPts val="0"/>
              </a:spcBef>
              <a:spcAft>
                <a:spcPts val="0"/>
              </a:spcAft>
              <a:buSzPts val="2500"/>
              <a:buNone/>
              <a:defRPr sz="3333"/>
            </a:lvl3pPr>
            <a:lvl4pPr lvl="3" rtl="0">
              <a:spcBef>
                <a:spcPts val="0"/>
              </a:spcBef>
              <a:spcAft>
                <a:spcPts val="0"/>
              </a:spcAft>
              <a:buSzPts val="2500"/>
              <a:buNone/>
              <a:defRPr sz="3333"/>
            </a:lvl4pPr>
            <a:lvl5pPr lvl="4" rtl="0">
              <a:spcBef>
                <a:spcPts val="0"/>
              </a:spcBef>
              <a:spcAft>
                <a:spcPts val="0"/>
              </a:spcAft>
              <a:buSzPts val="2500"/>
              <a:buNone/>
              <a:defRPr sz="3333"/>
            </a:lvl5pPr>
            <a:lvl6pPr lvl="5" rtl="0">
              <a:spcBef>
                <a:spcPts val="0"/>
              </a:spcBef>
              <a:spcAft>
                <a:spcPts val="0"/>
              </a:spcAft>
              <a:buSzPts val="2500"/>
              <a:buNone/>
              <a:defRPr sz="3333"/>
            </a:lvl6pPr>
            <a:lvl7pPr lvl="6" rtl="0">
              <a:spcBef>
                <a:spcPts val="0"/>
              </a:spcBef>
              <a:spcAft>
                <a:spcPts val="0"/>
              </a:spcAft>
              <a:buSzPts val="2500"/>
              <a:buNone/>
              <a:defRPr sz="3333"/>
            </a:lvl7pPr>
            <a:lvl8pPr lvl="7" rtl="0">
              <a:spcBef>
                <a:spcPts val="0"/>
              </a:spcBef>
              <a:spcAft>
                <a:spcPts val="0"/>
              </a:spcAft>
              <a:buSzPts val="2500"/>
              <a:buNone/>
              <a:defRPr sz="3333"/>
            </a:lvl8pPr>
            <a:lvl9pPr lvl="8" rtl="0">
              <a:spcBef>
                <a:spcPts val="0"/>
              </a:spcBef>
              <a:spcAft>
                <a:spcPts val="0"/>
              </a:spcAft>
              <a:buSzPts val="2500"/>
              <a:buNone/>
              <a:defRPr sz="3333"/>
            </a:lvl9pPr>
          </a:lstStyle>
          <a:p>
            <a:r>
              <a:rPr lang="pt-PT"/>
              <a:t>Clique para editar o estilo de título do Modelo Global</a:t>
            </a:r>
            <a:endParaRPr/>
          </a:p>
        </p:txBody>
      </p:sp>
      <p:sp>
        <p:nvSpPr>
          <p:cNvPr id="180" name="Google Shape;180;p24"/>
          <p:cNvSpPr txBox="1">
            <a:spLocks noGrp="1"/>
          </p:cNvSpPr>
          <p:nvPr>
            <p:ph type="subTitle" idx="7"/>
          </p:nvPr>
        </p:nvSpPr>
        <p:spPr>
          <a:xfrm>
            <a:off x="7858101" y="4665133"/>
            <a:ext cx="2637600" cy="88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pt-PT"/>
              <a:t>Clique para editar o estilo de subtítulo do Modelo Global</a:t>
            </a:r>
            <a:endParaRPr/>
          </a:p>
        </p:txBody>
      </p:sp>
      <p:sp>
        <p:nvSpPr>
          <p:cNvPr id="181" name="Google Shape;181;p24"/>
          <p:cNvSpPr txBox="1">
            <a:spLocks noGrp="1"/>
          </p:cNvSpPr>
          <p:nvPr>
            <p:ph type="title" idx="8"/>
          </p:nvPr>
        </p:nvSpPr>
        <p:spPr>
          <a:xfrm>
            <a:off x="960000" y="694967"/>
            <a:ext cx="10272000" cy="762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Tree>
    <p:extLst>
      <p:ext uri="{BB962C8B-B14F-4D97-AF65-F5344CB8AC3E}">
        <p14:creationId xmlns:p14="http://schemas.microsoft.com/office/powerpoint/2010/main" val="3077833708"/>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82"/>
        <p:cNvGrpSpPr/>
        <p:nvPr/>
      </p:nvGrpSpPr>
      <p:grpSpPr>
        <a:xfrm>
          <a:off x="0" y="0"/>
          <a:ext cx="0" cy="0"/>
          <a:chOff x="0" y="0"/>
          <a:chExt cx="0" cy="0"/>
        </a:xfrm>
      </p:grpSpPr>
      <p:sp>
        <p:nvSpPr>
          <p:cNvPr id="183" name="Google Shape;183;p25"/>
          <p:cNvSpPr/>
          <p:nvPr/>
        </p:nvSpPr>
        <p:spPr>
          <a:xfrm flipH="1">
            <a:off x="10257174" y="-385314"/>
            <a:ext cx="3165545" cy="3741231"/>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4" name="Google Shape;184;p25"/>
          <p:cNvSpPr/>
          <p:nvPr/>
        </p:nvSpPr>
        <p:spPr>
          <a:xfrm rot="-2700000" flipH="1">
            <a:off x="11152591" y="-718254"/>
            <a:ext cx="1374712" cy="4176321"/>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5" name="Google Shape;185;p25"/>
          <p:cNvSpPr/>
          <p:nvPr/>
        </p:nvSpPr>
        <p:spPr>
          <a:xfrm rot="-236223">
            <a:off x="-575736" y="-999233"/>
            <a:ext cx="1659949" cy="4395328"/>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6" name="Google Shape;186;p25"/>
          <p:cNvSpPr txBox="1">
            <a:spLocks noGrp="1"/>
          </p:cNvSpPr>
          <p:nvPr>
            <p:ph type="title"/>
          </p:nvPr>
        </p:nvSpPr>
        <p:spPr>
          <a:xfrm>
            <a:off x="960000" y="694967"/>
            <a:ext cx="10272000" cy="762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
        <p:nvSpPr>
          <p:cNvPr id="187" name="Google Shape;187;p25"/>
          <p:cNvSpPr txBox="1">
            <a:spLocks noGrp="1"/>
          </p:cNvSpPr>
          <p:nvPr>
            <p:ph type="title" idx="2"/>
          </p:nvPr>
        </p:nvSpPr>
        <p:spPr>
          <a:xfrm>
            <a:off x="1714733" y="1730129"/>
            <a:ext cx="2900400" cy="70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pt-PT"/>
              <a:t>Clique para editar o estilo de título do Modelo Global</a:t>
            </a:r>
            <a:endParaRPr/>
          </a:p>
        </p:txBody>
      </p:sp>
      <p:sp>
        <p:nvSpPr>
          <p:cNvPr id="188" name="Google Shape;188;p25"/>
          <p:cNvSpPr txBox="1">
            <a:spLocks noGrp="1"/>
          </p:cNvSpPr>
          <p:nvPr>
            <p:ph type="subTitle" idx="1"/>
          </p:nvPr>
        </p:nvSpPr>
        <p:spPr>
          <a:xfrm>
            <a:off x="1714733" y="2332141"/>
            <a:ext cx="2900400" cy="803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PT"/>
              <a:t>Clique para editar o estilo de subtítulo do Modelo Global</a:t>
            </a:r>
            <a:endParaRPr/>
          </a:p>
        </p:txBody>
      </p:sp>
      <p:sp>
        <p:nvSpPr>
          <p:cNvPr id="189" name="Google Shape;189;p25"/>
          <p:cNvSpPr txBox="1">
            <a:spLocks noGrp="1"/>
          </p:cNvSpPr>
          <p:nvPr>
            <p:ph type="title" idx="3"/>
          </p:nvPr>
        </p:nvSpPr>
        <p:spPr>
          <a:xfrm>
            <a:off x="1714733" y="3230296"/>
            <a:ext cx="2900400" cy="70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pt-PT"/>
              <a:t>Clique para editar o estilo de título do Modelo Global</a:t>
            </a:r>
            <a:endParaRPr/>
          </a:p>
        </p:txBody>
      </p:sp>
      <p:sp>
        <p:nvSpPr>
          <p:cNvPr id="190" name="Google Shape;190;p25"/>
          <p:cNvSpPr txBox="1">
            <a:spLocks noGrp="1"/>
          </p:cNvSpPr>
          <p:nvPr>
            <p:ph type="subTitle" idx="4"/>
          </p:nvPr>
        </p:nvSpPr>
        <p:spPr>
          <a:xfrm>
            <a:off x="1714733" y="3832308"/>
            <a:ext cx="2900400" cy="803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PT"/>
              <a:t>Clique para editar o estilo de subtítulo do Modelo Global</a:t>
            </a:r>
            <a:endParaRPr/>
          </a:p>
        </p:txBody>
      </p:sp>
      <p:sp>
        <p:nvSpPr>
          <p:cNvPr id="191" name="Google Shape;191;p25"/>
          <p:cNvSpPr txBox="1">
            <a:spLocks noGrp="1"/>
          </p:cNvSpPr>
          <p:nvPr>
            <p:ph type="title" idx="5"/>
          </p:nvPr>
        </p:nvSpPr>
        <p:spPr>
          <a:xfrm>
            <a:off x="1714733" y="4730463"/>
            <a:ext cx="2900400" cy="70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pt-PT"/>
              <a:t>Clique para editar o estilo de título do Modelo Global</a:t>
            </a:r>
            <a:endParaRPr/>
          </a:p>
        </p:txBody>
      </p:sp>
      <p:sp>
        <p:nvSpPr>
          <p:cNvPr id="192" name="Google Shape;192;p25"/>
          <p:cNvSpPr txBox="1">
            <a:spLocks noGrp="1"/>
          </p:cNvSpPr>
          <p:nvPr>
            <p:ph type="subTitle" idx="6"/>
          </p:nvPr>
        </p:nvSpPr>
        <p:spPr>
          <a:xfrm>
            <a:off x="1714733" y="5332475"/>
            <a:ext cx="2900400" cy="803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PT"/>
              <a:t>Clique para editar o estilo de subtítulo do Modelo Global</a:t>
            </a:r>
            <a:endParaRPr/>
          </a:p>
        </p:txBody>
      </p:sp>
      <p:sp>
        <p:nvSpPr>
          <p:cNvPr id="193" name="Google Shape;193;p25"/>
          <p:cNvSpPr txBox="1">
            <a:spLocks noGrp="1"/>
          </p:cNvSpPr>
          <p:nvPr>
            <p:ph type="title" idx="7"/>
          </p:nvPr>
        </p:nvSpPr>
        <p:spPr>
          <a:xfrm>
            <a:off x="7576867" y="1730129"/>
            <a:ext cx="29004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lvl1pPr>
            <a:lvl2pPr lvl="1" rtl="0">
              <a:spcBef>
                <a:spcPts val="0"/>
              </a:spcBef>
              <a:spcAft>
                <a:spcPts val="0"/>
              </a:spcAft>
              <a:buSzPts val="2500"/>
              <a:buNone/>
              <a:defRPr sz="3333"/>
            </a:lvl2pPr>
            <a:lvl3pPr lvl="2" rtl="0">
              <a:spcBef>
                <a:spcPts val="0"/>
              </a:spcBef>
              <a:spcAft>
                <a:spcPts val="0"/>
              </a:spcAft>
              <a:buSzPts val="2500"/>
              <a:buNone/>
              <a:defRPr sz="3333"/>
            </a:lvl3pPr>
            <a:lvl4pPr lvl="3" rtl="0">
              <a:spcBef>
                <a:spcPts val="0"/>
              </a:spcBef>
              <a:spcAft>
                <a:spcPts val="0"/>
              </a:spcAft>
              <a:buSzPts val="2500"/>
              <a:buNone/>
              <a:defRPr sz="3333"/>
            </a:lvl4pPr>
            <a:lvl5pPr lvl="4" rtl="0">
              <a:spcBef>
                <a:spcPts val="0"/>
              </a:spcBef>
              <a:spcAft>
                <a:spcPts val="0"/>
              </a:spcAft>
              <a:buSzPts val="2500"/>
              <a:buNone/>
              <a:defRPr sz="3333"/>
            </a:lvl5pPr>
            <a:lvl6pPr lvl="5" rtl="0">
              <a:spcBef>
                <a:spcPts val="0"/>
              </a:spcBef>
              <a:spcAft>
                <a:spcPts val="0"/>
              </a:spcAft>
              <a:buSzPts val="2500"/>
              <a:buNone/>
              <a:defRPr sz="3333"/>
            </a:lvl6pPr>
            <a:lvl7pPr lvl="6" rtl="0">
              <a:spcBef>
                <a:spcPts val="0"/>
              </a:spcBef>
              <a:spcAft>
                <a:spcPts val="0"/>
              </a:spcAft>
              <a:buSzPts val="2500"/>
              <a:buNone/>
              <a:defRPr sz="3333"/>
            </a:lvl7pPr>
            <a:lvl8pPr lvl="7" rtl="0">
              <a:spcBef>
                <a:spcPts val="0"/>
              </a:spcBef>
              <a:spcAft>
                <a:spcPts val="0"/>
              </a:spcAft>
              <a:buSzPts val="2500"/>
              <a:buNone/>
              <a:defRPr sz="3333"/>
            </a:lvl8pPr>
            <a:lvl9pPr lvl="8" rtl="0">
              <a:spcBef>
                <a:spcPts val="0"/>
              </a:spcBef>
              <a:spcAft>
                <a:spcPts val="0"/>
              </a:spcAft>
              <a:buSzPts val="2500"/>
              <a:buNone/>
              <a:defRPr sz="3333"/>
            </a:lvl9pPr>
          </a:lstStyle>
          <a:p>
            <a:r>
              <a:rPr lang="pt-PT"/>
              <a:t>Clique para editar o estilo de título do Modelo Global</a:t>
            </a:r>
            <a:endParaRPr/>
          </a:p>
        </p:txBody>
      </p:sp>
      <p:sp>
        <p:nvSpPr>
          <p:cNvPr id="194" name="Google Shape;194;p25"/>
          <p:cNvSpPr txBox="1">
            <a:spLocks noGrp="1"/>
          </p:cNvSpPr>
          <p:nvPr>
            <p:ph type="subTitle" idx="8"/>
          </p:nvPr>
        </p:nvSpPr>
        <p:spPr>
          <a:xfrm>
            <a:off x="7576867" y="2332141"/>
            <a:ext cx="2900400" cy="8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pt-PT"/>
              <a:t>Clique para editar o estilo de subtítulo do Modelo Global</a:t>
            </a:r>
            <a:endParaRPr/>
          </a:p>
        </p:txBody>
      </p:sp>
      <p:sp>
        <p:nvSpPr>
          <p:cNvPr id="195" name="Google Shape;195;p25"/>
          <p:cNvSpPr txBox="1">
            <a:spLocks noGrp="1"/>
          </p:cNvSpPr>
          <p:nvPr>
            <p:ph type="title" idx="9"/>
          </p:nvPr>
        </p:nvSpPr>
        <p:spPr>
          <a:xfrm>
            <a:off x="7576867" y="3230296"/>
            <a:ext cx="29004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lvl1pPr>
            <a:lvl2pPr lvl="1" rtl="0">
              <a:spcBef>
                <a:spcPts val="0"/>
              </a:spcBef>
              <a:spcAft>
                <a:spcPts val="0"/>
              </a:spcAft>
              <a:buSzPts val="2500"/>
              <a:buNone/>
              <a:defRPr sz="3333"/>
            </a:lvl2pPr>
            <a:lvl3pPr lvl="2" rtl="0">
              <a:spcBef>
                <a:spcPts val="0"/>
              </a:spcBef>
              <a:spcAft>
                <a:spcPts val="0"/>
              </a:spcAft>
              <a:buSzPts val="2500"/>
              <a:buNone/>
              <a:defRPr sz="3333"/>
            </a:lvl3pPr>
            <a:lvl4pPr lvl="3" rtl="0">
              <a:spcBef>
                <a:spcPts val="0"/>
              </a:spcBef>
              <a:spcAft>
                <a:spcPts val="0"/>
              </a:spcAft>
              <a:buSzPts val="2500"/>
              <a:buNone/>
              <a:defRPr sz="3333"/>
            </a:lvl4pPr>
            <a:lvl5pPr lvl="4" rtl="0">
              <a:spcBef>
                <a:spcPts val="0"/>
              </a:spcBef>
              <a:spcAft>
                <a:spcPts val="0"/>
              </a:spcAft>
              <a:buSzPts val="2500"/>
              <a:buNone/>
              <a:defRPr sz="3333"/>
            </a:lvl5pPr>
            <a:lvl6pPr lvl="5" rtl="0">
              <a:spcBef>
                <a:spcPts val="0"/>
              </a:spcBef>
              <a:spcAft>
                <a:spcPts val="0"/>
              </a:spcAft>
              <a:buSzPts val="2500"/>
              <a:buNone/>
              <a:defRPr sz="3333"/>
            </a:lvl6pPr>
            <a:lvl7pPr lvl="6" rtl="0">
              <a:spcBef>
                <a:spcPts val="0"/>
              </a:spcBef>
              <a:spcAft>
                <a:spcPts val="0"/>
              </a:spcAft>
              <a:buSzPts val="2500"/>
              <a:buNone/>
              <a:defRPr sz="3333"/>
            </a:lvl7pPr>
            <a:lvl8pPr lvl="7" rtl="0">
              <a:spcBef>
                <a:spcPts val="0"/>
              </a:spcBef>
              <a:spcAft>
                <a:spcPts val="0"/>
              </a:spcAft>
              <a:buSzPts val="2500"/>
              <a:buNone/>
              <a:defRPr sz="3333"/>
            </a:lvl8pPr>
            <a:lvl9pPr lvl="8" rtl="0">
              <a:spcBef>
                <a:spcPts val="0"/>
              </a:spcBef>
              <a:spcAft>
                <a:spcPts val="0"/>
              </a:spcAft>
              <a:buSzPts val="2500"/>
              <a:buNone/>
              <a:defRPr sz="3333"/>
            </a:lvl9pPr>
          </a:lstStyle>
          <a:p>
            <a:r>
              <a:rPr lang="pt-PT"/>
              <a:t>Clique para editar o estilo de título do Modelo Global</a:t>
            </a:r>
            <a:endParaRPr/>
          </a:p>
        </p:txBody>
      </p:sp>
      <p:sp>
        <p:nvSpPr>
          <p:cNvPr id="196" name="Google Shape;196;p25"/>
          <p:cNvSpPr txBox="1">
            <a:spLocks noGrp="1"/>
          </p:cNvSpPr>
          <p:nvPr>
            <p:ph type="subTitle" idx="13"/>
          </p:nvPr>
        </p:nvSpPr>
        <p:spPr>
          <a:xfrm>
            <a:off x="7576867" y="3832308"/>
            <a:ext cx="2900400" cy="8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pt-PT"/>
              <a:t>Clique para editar o estilo de subtítulo do Modelo Global</a:t>
            </a:r>
            <a:endParaRPr/>
          </a:p>
        </p:txBody>
      </p:sp>
      <p:sp>
        <p:nvSpPr>
          <p:cNvPr id="197" name="Google Shape;197;p25"/>
          <p:cNvSpPr txBox="1">
            <a:spLocks noGrp="1"/>
          </p:cNvSpPr>
          <p:nvPr>
            <p:ph type="title" idx="14"/>
          </p:nvPr>
        </p:nvSpPr>
        <p:spPr>
          <a:xfrm>
            <a:off x="7576867" y="4730463"/>
            <a:ext cx="29004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lvl1pPr>
            <a:lvl2pPr lvl="1" rtl="0">
              <a:spcBef>
                <a:spcPts val="0"/>
              </a:spcBef>
              <a:spcAft>
                <a:spcPts val="0"/>
              </a:spcAft>
              <a:buSzPts val="2500"/>
              <a:buNone/>
              <a:defRPr sz="3333"/>
            </a:lvl2pPr>
            <a:lvl3pPr lvl="2" rtl="0">
              <a:spcBef>
                <a:spcPts val="0"/>
              </a:spcBef>
              <a:spcAft>
                <a:spcPts val="0"/>
              </a:spcAft>
              <a:buSzPts val="2500"/>
              <a:buNone/>
              <a:defRPr sz="3333"/>
            </a:lvl3pPr>
            <a:lvl4pPr lvl="3" rtl="0">
              <a:spcBef>
                <a:spcPts val="0"/>
              </a:spcBef>
              <a:spcAft>
                <a:spcPts val="0"/>
              </a:spcAft>
              <a:buSzPts val="2500"/>
              <a:buNone/>
              <a:defRPr sz="3333"/>
            </a:lvl4pPr>
            <a:lvl5pPr lvl="4" rtl="0">
              <a:spcBef>
                <a:spcPts val="0"/>
              </a:spcBef>
              <a:spcAft>
                <a:spcPts val="0"/>
              </a:spcAft>
              <a:buSzPts val="2500"/>
              <a:buNone/>
              <a:defRPr sz="3333"/>
            </a:lvl5pPr>
            <a:lvl6pPr lvl="5" rtl="0">
              <a:spcBef>
                <a:spcPts val="0"/>
              </a:spcBef>
              <a:spcAft>
                <a:spcPts val="0"/>
              </a:spcAft>
              <a:buSzPts val="2500"/>
              <a:buNone/>
              <a:defRPr sz="3333"/>
            </a:lvl6pPr>
            <a:lvl7pPr lvl="6" rtl="0">
              <a:spcBef>
                <a:spcPts val="0"/>
              </a:spcBef>
              <a:spcAft>
                <a:spcPts val="0"/>
              </a:spcAft>
              <a:buSzPts val="2500"/>
              <a:buNone/>
              <a:defRPr sz="3333"/>
            </a:lvl7pPr>
            <a:lvl8pPr lvl="7" rtl="0">
              <a:spcBef>
                <a:spcPts val="0"/>
              </a:spcBef>
              <a:spcAft>
                <a:spcPts val="0"/>
              </a:spcAft>
              <a:buSzPts val="2500"/>
              <a:buNone/>
              <a:defRPr sz="3333"/>
            </a:lvl8pPr>
            <a:lvl9pPr lvl="8" rtl="0">
              <a:spcBef>
                <a:spcPts val="0"/>
              </a:spcBef>
              <a:spcAft>
                <a:spcPts val="0"/>
              </a:spcAft>
              <a:buSzPts val="2500"/>
              <a:buNone/>
              <a:defRPr sz="3333"/>
            </a:lvl9pPr>
          </a:lstStyle>
          <a:p>
            <a:r>
              <a:rPr lang="pt-PT"/>
              <a:t>Clique para editar o estilo de título do Modelo Global</a:t>
            </a:r>
            <a:endParaRPr/>
          </a:p>
        </p:txBody>
      </p:sp>
      <p:sp>
        <p:nvSpPr>
          <p:cNvPr id="198" name="Google Shape;198;p25"/>
          <p:cNvSpPr txBox="1">
            <a:spLocks noGrp="1"/>
          </p:cNvSpPr>
          <p:nvPr>
            <p:ph type="subTitle" idx="15"/>
          </p:nvPr>
        </p:nvSpPr>
        <p:spPr>
          <a:xfrm>
            <a:off x="7576867" y="5332475"/>
            <a:ext cx="2900400" cy="8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pt-PT"/>
              <a:t>Clique para editar o estilo de subtítulo do Modelo Global</a:t>
            </a:r>
            <a:endParaRPr/>
          </a:p>
        </p:txBody>
      </p:sp>
    </p:spTree>
    <p:extLst>
      <p:ext uri="{BB962C8B-B14F-4D97-AF65-F5344CB8AC3E}">
        <p14:creationId xmlns:p14="http://schemas.microsoft.com/office/powerpoint/2010/main" val="3077740770"/>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99"/>
        <p:cNvGrpSpPr/>
        <p:nvPr/>
      </p:nvGrpSpPr>
      <p:grpSpPr>
        <a:xfrm>
          <a:off x="0" y="0"/>
          <a:ext cx="0" cy="0"/>
          <a:chOff x="0" y="0"/>
          <a:chExt cx="0" cy="0"/>
        </a:xfrm>
      </p:grpSpPr>
      <p:sp>
        <p:nvSpPr>
          <p:cNvPr id="200" name="Google Shape;200;p26"/>
          <p:cNvSpPr txBox="1">
            <a:spLocks noGrp="1"/>
          </p:cNvSpPr>
          <p:nvPr>
            <p:ph type="title" hasCustomPrompt="1"/>
          </p:nvPr>
        </p:nvSpPr>
        <p:spPr>
          <a:xfrm>
            <a:off x="2964800" y="893633"/>
            <a:ext cx="6262400" cy="102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01" name="Google Shape;201;p26"/>
          <p:cNvSpPr txBox="1">
            <a:spLocks noGrp="1"/>
          </p:cNvSpPr>
          <p:nvPr>
            <p:ph type="subTitle" idx="1"/>
          </p:nvPr>
        </p:nvSpPr>
        <p:spPr>
          <a:xfrm>
            <a:off x="2964800" y="1646433"/>
            <a:ext cx="6262400" cy="79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2400">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pt-PT"/>
              <a:t>Clique para editar o estilo de subtítulo do Modelo Global</a:t>
            </a:r>
            <a:endParaRPr/>
          </a:p>
        </p:txBody>
      </p:sp>
      <p:sp>
        <p:nvSpPr>
          <p:cNvPr id="202" name="Google Shape;202;p26"/>
          <p:cNvSpPr txBox="1">
            <a:spLocks noGrp="1"/>
          </p:cNvSpPr>
          <p:nvPr>
            <p:ph type="title" idx="2" hasCustomPrompt="1"/>
          </p:nvPr>
        </p:nvSpPr>
        <p:spPr>
          <a:xfrm>
            <a:off x="2964800" y="2605748"/>
            <a:ext cx="6262400" cy="102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03" name="Google Shape;203;p26"/>
          <p:cNvSpPr txBox="1">
            <a:spLocks noGrp="1"/>
          </p:cNvSpPr>
          <p:nvPr>
            <p:ph type="subTitle" idx="3"/>
          </p:nvPr>
        </p:nvSpPr>
        <p:spPr>
          <a:xfrm>
            <a:off x="2964800" y="3406192"/>
            <a:ext cx="6262400" cy="79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2400">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pt-PT"/>
              <a:t>Clique para editar o estilo de subtítulo do Modelo Global</a:t>
            </a:r>
            <a:endParaRPr/>
          </a:p>
        </p:txBody>
      </p:sp>
      <p:sp>
        <p:nvSpPr>
          <p:cNvPr id="204" name="Google Shape;204;p26"/>
          <p:cNvSpPr txBox="1">
            <a:spLocks noGrp="1"/>
          </p:cNvSpPr>
          <p:nvPr>
            <p:ph type="title" idx="4" hasCustomPrompt="1"/>
          </p:nvPr>
        </p:nvSpPr>
        <p:spPr>
          <a:xfrm>
            <a:off x="2964800" y="4354184"/>
            <a:ext cx="6262400" cy="102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05" name="Google Shape;205;p26"/>
          <p:cNvSpPr txBox="1">
            <a:spLocks noGrp="1"/>
          </p:cNvSpPr>
          <p:nvPr>
            <p:ph type="subTitle" idx="5"/>
          </p:nvPr>
        </p:nvSpPr>
        <p:spPr>
          <a:xfrm>
            <a:off x="2964800" y="5165951"/>
            <a:ext cx="6262400" cy="79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2400">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pt-PT"/>
              <a:t>Clique para editar o estilo de subtítulo do Modelo Global</a:t>
            </a:r>
            <a:endParaRPr/>
          </a:p>
        </p:txBody>
      </p:sp>
      <p:sp>
        <p:nvSpPr>
          <p:cNvPr id="206" name="Google Shape;206;p26"/>
          <p:cNvSpPr/>
          <p:nvPr/>
        </p:nvSpPr>
        <p:spPr>
          <a:xfrm rot="-1103675" flipH="1">
            <a:off x="10779734" y="-815758"/>
            <a:ext cx="1660028" cy="4241681"/>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7" name="Google Shape;207;p26"/>
          <p:cNvSpPr/>
          <p:nvPr/>
        </p:nvSpPr>
        <p:spPr>
          <a:xfrm>
            <a:off x="11096298" y="-748805"/>
            <a:ext cx="2765812" cy="2936029"/>
          </a:xfrm>
          <a:custGeom>
            <a:avLst/>
            <a:gdLst/>
            <a:ahLst/>
            <a:cxnLst/>
            <a:rect l="l" t="t" r="r" b="b"/>
            <a:pathLst>
              <a:path w="34236" h="36343" extrusionOk="0">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8" name="Google Shape;208;p26"/>
          <p:cNvSpPr/>
          <p:nvPr/>
        </p:nvSpPr>
        <p:spPr>
          <a:xfrm rot="1040920" flipH="1">
            <a:off x="-1101611" y="-675946"/>
            <a:ext cx="2765877" cy="2936099"/>
          </a:xfrm>
          <a:custGeom>
            <a:avLst/>
            <a:gdLst/>
            <a:ahLst/>
            <a:cxnLst/>
            <a:rect l="l" t="t" r="r" b="b"/>
            <a:pathLst>
              <a:path w="34236" h="36343" extrusionOk="0">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42176525"/>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09"/>
        <p:cNvGrpSpPr/>
        <p:nvPr/>
      </p:nvGrpSpPr>
      <p:grpSpPr>
        <a:xfrm>
          <a:off x="0" y="0"/>
          <a:ext cx="0" cy="0"/>
          <a:chOff x="0" y="0"/>
          <a:chExt cx="0" cy="0"/>
        </a:xfrm>
      </p:grpSpPr>
      <p:sp>
        <p:nvSpPr>
          <p:cNvPr id="210" name="Google Shape;210;p27"/>
          <p:cNvSpPr txBox="1">
            <a:spLocks noGrp="1"/>
          </p:cNvSpPr>
          <p:nvPr>
            <p:ph type="title"/>
          </p:nvPr>
        </p:nvSpPr>
        <p:spPr>
          <a:xfrm>
            <a:off x="960000" y="694967"/>
            <a:ext cx="10272000" cy="762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
        <p:nvSpPr>
          <p:cNvPr id="211" name="Google Shape;211;p27"/>
          <p:cNvSpPr/>
          <p:nvPr/>
        </p:nvSpPr>
        <p:spPr>
          <a:xfrm flipH="1">
            <a:off x="10257174" y="-385314"/>
            <a:ext cx="3165545" cy="3741231"/>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2" name="Google Shape;212;p27"/>
          <p:cNvSpPr/>
          <p:nvPr/>
        </p:nvSpPr>
        <p:spPr>
          <a:xfrm rot="-2700000" flipH="1">
            <a:off x="11152591" y="-718254"/>
            <a:ext cx="1374712" cy="4176321"/>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3" name="Google Shape;213;p27"/>
          <p:cNvSpPr/>
          <p:nvPr/>
        </p:nvSpPr>
        <p:spPr>
          <a:xfrm rot="-236223">
            <a:off x="-575736" y="-999233"/>
            <a:ext cx="1659949" cy="4395328"/>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64404006"/>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14"/>
        <p:cNvGrpSpPr/>
        <p:nvPr/>
      </p:nvGrpSpPr>
      <p:grpSpPr>
        <a:xfrm>
          <a:off x="0" y="0"/>
          <a:ext cx="0" cy="0"/>
          <a:chOff x="0" y="0"/>
          <a:chExt cx="0" cy="0"/>
        </a:xfrm>
      </p:grpSpPr>
      <p:sp>
        <p:nvSpPr>
          <p:cNvPr id="215" name="Google Shape;215;p28"/>
          <p:cNvSpPr/>
          <p:nvPr/>
        </p:nvSpPr>
        <p:spPr>
          <a:xfrm flipH="1">
            <a:off x="10499226" y="-183967"/>
            <a:ext cx="3308175" cy="3925236"/>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6" name="Google Shape;216;p28"/>
          <p:cNvSpPr/>
          <p:nvPr/>
        </p:nvSpPr>
        <p:spPr>
          <a:xfrm rot="2700000">
            <a:off x="126368" y="-858306"/>
            <a:ext cx="1374712" cy="4176321"/>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7" name="Google Shape;217;p28"/>
          <p:cNvSpPr/>
          <p:nvPr/>
        </p:nvSpPr>
        <p:spPr>
          <a:xfrm>
            <a:off x="11435655" y="-877733"/>
            <a:ext cx="1374747" cy="4176428"/>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8" name="Google Shape;218;p28"/>
          <p:cNvSpPr txBox="1">
            <a:spLocks noGrp="1"/>
          </p:cNvSpPr>
          <p:nvPr>
            <p:ph type="title"/>
          </p:nvPr>
        </p:nvSpPr>
        <p:spPr>
          <a:xfrm>
            <a:off x="960000" y="500383"/>
            <a:ext cx="5726400" cy="1164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6667"/>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
        <p:nvSpPr>
          <p:cNvPr id="219" name="Google Shape;219;p28"/>
          <p:cNvSpPr txBox="1">
            <a:spLocks noGrp="1"/>
          </p:cNvSpPr>
          <p:nvPr>
            <p:ph type="subTitle" idx="1"/>
          </p:nvPr>
        </p:nvSpPr>
        <p:spPr>
          <a:xfrm>
            <a:off x="950800" y="1858692"/>
            <a:ext cx="4579600" cy="190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4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PT"/>
              <a:t>Clique para editar o estilo de subtítulo do Modelo Global</a:t>
            </a:r>
            <a:endParaRPr/>
          </a:p>
        </p:txBody>
      </p:sp>
      <p:sp>
        <p:nvSpPr>
          <p:cNvPr id="220" name="Google Shape;220;p28"/>
          <p:cNvSpPr txBox="1"/>
          <p:nvPr/>
        </p:nvSpPr>
        <p:spPr>
          <a:xfrm>
            <a:off x="960000" y="3955003"/>
            <a:ext cx="5030400" cy="8208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400"/>
              </a:spcBef>
              <a:spcAft>
                <a:spcPts val="0"/>
              </a:spcAft>
              <a:buNone/>
            </a:pPr>
            <a:r>
              <a:rPr lang="en" sz="1333">
                <a:solidFill>
                  <a:schemeClr val="dk1"/>
                </a:solidFill>
                <a:latin typeface="Nunito"/>
                <a:ea typeface="Nunito"/>
                <a:cs typeface="Nunito"/>
                <a:sym typeface="Nunito"/>
              </a:rPr>
              <a:t>CREDITS: This presentation template was created by </a:t>
            </a:r>
            <a:r>
              <a:rPr lang="en" sz="1333">
                <a:solidFill>
                  <a:schemeClr val="dk1"/>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333">
                <a:solidFill>
                  <a:schemeClr val="dk1"/>
                </a:solidFill>
                <a:latin typeface="Nunito"/>
                <a:ea typeface="Nunito"/>
                <a:cs typeface="Nunito"/>
                <a:sym typeface="Nunito"/>
              </a:rPr>
              <a:t>, including icons by </a:t>
            </a:r>
            <a:r>
              <a:rPr lang="en" sz="1333">
                <a:solidFill>
                  <a:schemeClr val="dk1"/>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333">
                <a:solidFill>
                  <a:schemeClr val="dk1"/>
                </a:solidFill>
                <a:latin typeface="Nunito"/>
                <a:ea typeface="Nunito"/>
                <a:cs typeface="Nunito"/>
                <a:sym typeface="Nunito"/>
              </a:rPr>
              <a:t> &amp; images by </a:t>
            </a:r>
            <a:r>
              <a:rPr lang="en" sz="1333">
                <a:solidFill>
                  <a:schemeClr val="dk1"/>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endParaRPr sz="1333">
              <a:solidFill>
                <a:schemeClr val="dk1"/>
              </a:solidFill>
              <a:highlight>
                <a:srgbClr val="DFDEFC"/>
              </a:highlight>
              <a:latin typeface="Nunito"/>
              <a:ea typeface="Nunito"/>
              <a:cs typeface="Nunito"/>
              <a:sym typeface="Nunito"/>
            </a:endParaRPr>
          </a:p>
        </p:txBody>
      </p:sp>
    </p:spTree>
    <p:extLst>
      <p:ext uri="{BB962C8B-B14F-4D97-AF65-F5344CB8AC3E}">
        <p14:creationId xmlns:p14="http://schemas.microsoft.com/office/powerpoint/2010/main" val="1516639376"/>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21"/>
        <p:cNvGrpSpPr/>
        <p:nvPr/>
      </p:nvGrpSpPr>
      <p:grpSpPr>
        <a:xfrm>
          <a:off x="0" y="0"/>
          <a:ext cx="0" cy="0"/>
          <a:chOff x="0" y="0"/>
          <a:chExt cx="0" cy="0"/>
        </a:xfrm>
      </p:grpSpPr>
    </p:spTree>
    <p:extLst>
      <p:ext uri="{BB962C8B-B14F-4D97-AF65-F5344CB8AC3E}">
        <p14:creationId xmlns:p14="http://schemas.microsoft.com/office/powerpoint/2010/main" val="3128111350"/>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Título e Objeto">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lstStyle/>
          <a:p>
            <a:r>
              <a:rPr lang="pt-PT"/>
              <a:t>Clique para editar o estilo de título do Modelo Global</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pPr rtl="0"/>
            <a:fld id="{0B1C55FA-99E2-4221-8083-01517F2C3AC3}" type="datetime1">
              <a:rPr lang="pt-BR" noProof="0" smtClean="0"/>
              <a:t>28/03/2022</a:t>
            </a:fld>
            <a:endParaRPr lang="pt-BR" noProof="0" dirty="0"/>
          </a:p>
        </p:txBody>
      </p:sp>
      <p:sp>
        <p:nvSpPr>
          <p:cNvPr id="5" name="Footer Placeholder 4"/>
          <p:cNvSpPr>
            <a:spLocks noGrp="1"/>
          </p:cNvSpPr>
          <p:nvPr>
            <p:ph type="ftr" sz="quarter" idx="11"/>
          </p:nvPr>
        </p:nvSpPr>
        <p:spPr/>
        <p:txBody>
          <a:bodyPr/>
          <a:lstStyle/>
          <a:p>
            <a:pPr rtl="0"/>
            <a:endParaRPr lang="pt-BR" noProof="0"/>
          </a:p>
        </p:txBody>
      </p:sp>
      <p:sp>
        <p:nvSpPr>
          <p:cNvPr id="6" name="Slide Number Placeholder 5"/>
          <p:cNvSpPr>
            <a:spLocks noGrp="1"/>
          </p:cNvSpPr>
          <p:nvPr>
            <p:ph type="sldNum" sz="quarter" idx="12"/>
          </p:nvPr>
        </p:nvSpPr>
        <p:spPr>
          <a:xfrm>
            <a:off x="10558300" y="5956137"/>
            <a:ext cx="1052508" cy="365125"/>
          </a:xfrm>
        </p:spPr>
        <p:txBody>
          <a:bodyPr/>
          <a:lstStyle/>
          <a:p>
            <a:pPr rtl="0"/>
            <a:fld id="{6D22F896-40B5-4ADD-8801-0D06FADFA095}" type="slidenum">
              <a:rPr lang="pt-BR" noProof="0" smtClean="0"/>
              <a:pPr rtl="0"/>
              <a:t>‹nº›</a:t>
            </a:fld>
            <a:endParaRPr lang="pt-BR" noProof="0"/>
          </a:p>
        </p:txBody>
      </p:sp>
    </p:spTree>
    <p:extLst>
      <p:ext uri="{BB962C8B-B14F-4D97-AF65-F5344CB8AC3E}">
        <p14:creationId xmlns:p14="http://schemas.microsoft.com/office/powerpoint/2010/main" val="71391194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2" name="Google Shape;22;p4"/>
          <p:cNvSpPr/>
          <p:nvPr/>
        </p:nvSpPr>
        <p:spPr>
          <a:xfrm rot="-1055101">
            <a:off x="-1280324" y="-814818"/>
            <a:ext cx="2154360" cy="2428487"/>
          </a:xfrm>
          <a:custGeom>
            <a:avLst/>
            <a:gdLst/>
            <a:ahLst/>
            <a:cxnLst/>
            <a:rect l="l" t="t" r="r" b="b"/>
            <a:pathLst>
              <a:path w="37849" h="42665" extrusionOk="0">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4"/>
          <p:cNvSpPr/>
          <p:nvPr/>
        </p:nvSpPr>
        <p:spPr>
          <a:xfrm rot="10800000" flipH="1">
            <a:off x="10188301" y="-921829"/>
            <a:ext cx="2342159" cy="2768103"/>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4"/>
          <p:cNvSpPr/>
          <p:nvPr/>
        </p:nvSpPr>
        <p:spPr>
          <a:xfrm flipH="1">
            <a:off x="10860609" y="-88028"/>
            <a:ext cx="2342159" cy="3097059"/>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4"/>
          <p:cNvSpPr txBox="1">
            <a:spLocks noGrp="1"/>
          </p:cNvSpPr>
          <p:nvPr>
            <p:ph type="title"/>
          </p:nvPr>
        </p:nvSpPr>
        <p:spPr>
          <a:xfrm>
            <a:off x="960000" y="694967"/>
            <a:ext cx="10272000" cy="762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
        <p:nvSpPr>
          <p:cNvPr id="26" name="Google Shape;26;p4"/>
          <p:cNvSpPr txBox="1">
            <a:spLocks noGrp="1"/>
          </p:cNvSpPr>
          <p:nvPr>
            <p:ph type="body" idx="1"/>
          </p:nvPr>
        </p:nvSpPr>
        <p:spPr>
          <a:xfrm>
            <a:off x="960000" y="1621003"/>
            <a:ext cx="10272000" cy="45552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rgbClr val="434343"/>
              </a:buClr>
              <a:buSzPts val="1200"/>
              <a:buAutoNum type="arabicPeriod"/>
              <a:defRPr sz="1600">
                <a:solidFill>
                  <a:srgbClr val="434343"/>
                </a:solidFill>
              </a:defRPr>
            </a:lvl1pPr>
            <a:lvl2pPr marL="1219170" lvl="1" indent="-406390" rtl="0">
              <a:lnSpc>
                <a:spcPct val="115000"/>
              </a:lnSpc>
              <a:spcBef>
                <a:spcPts val="2133"/>
              </a:spcBef>
              <a:spcAft>
                <a:spcPts val="0"/>
              </a:spcAft>
              <a:buClr>
                <a:srgbClr val="434343"/>
              </a:buClr>
              <a:buSzPts val="1200"/>
              <a:buFont typeface="Roboto Condensed Light"/>
              <a:buAutoNum type="alphaLcPeriod"/>
              <a:defRPr>
                <a:solidFill>
                  <a:srgbClr val="434343"/>
                </a:solidFill>
              </a:defRPr>
            </a:lvl2pPr>
            <a:lvl3pPr marL="1828754" lvl="2" indent="-406390" rtl="0">
              <a:lnSpc>
                <a:spcPct val="115000"/>
              </a:lnSpc>
              <a:spcBef>
                <a:spcPts val="2133"/>
              </a:spcBef>
              <a:spcAft>
                <a:spcPts val="0"/>
              </a:spcAft>
              <a:buClr>
                <a:srgbClr val="434343"/>
              </a:buClr>
              <a:buSzPts val="1200"/>
              <a:buFont typeface="Roboto Condensed Light"/>
              <a:buAutoNum type="romanLcPeriod"/>
              <a:defRPr>
                <a:solidFill>
                  <a:srgbClr val="434343"/>
                </a:solidFill>
              </a:defRPr>
            </a:lvl3pPr>
            <a:lvl4pPr marL="2438339" lvl="3" indent="-406390" rtl="0">
              <a:lnSpc>
                <a:spcPct val="115000"/>
              </a:lnSpc>
              <a:spcBef>
                <a:spcPts val="2133"/>
              </a:spcBef>
              <a:spcAft>
                <a:spcPts val="0"/>
              </a:spcAft>
              <a:buClr>
                <a:srgbClr val="434343"/>
              </a:buClr>
              <a:buSzPts val="1200"/>
              <a:buFont typeface="Roboto Condensed Light"/>
              <a:buAutoNum type="arabicPeriod"/>
              <a:defRPr>
                <a:solidFill>
                  <a:srgbClr val="434343"/>
                </a:solidFill>
              </a:defRPr>
            </a:lvl4pPr>
            <a:lvl5pPr marL="3047924" lvl="4" indent="-406390" rtl="0">
              <a:lnSpc>
                <a:spcPct val="115000"/>
              </a:lnSpc>
              <a:spcBef>
                <a:spcPts val="2133"/>
              </a:spcBef>
              <a:spcAft>
                <a:spcPts val="0"/>
              </a:spcAft>
              <a:buClr>
                <a:srgbClr val="434343"/>
              </a:buClr>
              <a:buSzPts val="1200"/>
              <a:buFont typeface="Roboto Condensed Light"/>
              <a:buAutoNum type="alphaLcPeriod"/>
              <a:defRPr>
                <a:solidFill>
                  <a:srgbClr val="434343"/>
                </a:solidFill>
              </a:defRPr>
            </a:lvl5pPr>
            <a:lvl6pPr marL="3657509" lvl="5" indent="-406390" rtl="0">
              <a:lnSpc>
                <a:spcPct val="115000"/>
              </a:lnSpc>
              <a:spcBef>
                <a:spcPts val="2133"/>
              </a:spcBef>
              <a:spcAft>
                <a:spcPts val="0"/>
              </a:spcAft>
              <a:buClr>
                <a:srgbClr val="434343"/>
              </a:buClr>
              <a:buSzPts val="1200"/>
              <a:buFont typeface="Roboto Condensed Light"/>
              <a:buAutoNum type="romanLcPeriod"/>
              <a:defRPr>
                <a:solidFill>
                  <a:srgbClr val="434343"/>
                </a:solidFill>
              </a:defRPr>
            </a:lvl6pPr>
            <a:lvl7pPr marL="4267093" lvl="6" indent="-406390" rtl="0">
              <a:lnSpc>
                <a:spcPct val="115000"/>
              </a:lnSpc>
              <a:spcBef>
                <a:spcPts val="2133"/>
              </a:spcBef>
              <a:spcAft>
                <a:spcPts val="0"/>
              </a:spcAft>
              <a:buClr>
                <a:srgbClr val="434343"/>
              </a:buClr>
              <a:buSzPts val="1200"/>
              <a:buFont typeface="Roboto Condensed Light"/>
              <a:buAutoNum type="arabicPeriod"/>
              <a:defRPr>
                <a:solidFill>
                  <a:srgbClr val="434343"/>
                </a:solidFill>
              </a:defRPr>
            </a:lvl7pPr>
            <a:lvl8pPr marL="4876678" lvl="7" indent="-406390" rtl="0">
              <a:lnSpc>
                <a:spcPct val="115000"/>
              </a:lnSpc>
              <a:spcBef>
                <a:spcPts val="2133"/>
              </a:spcBef>
              <a:spcAft>
                <a:spcPts val="0"/>
              </a:spcAft>
              <a:buClr>
                <a:srgbClr val="434343"/>
              </a:buClr>
              <a:buSzPts val="1200"/>
              <a:buFont typeface="Roboto Condensed Light"/>
              <a:buAutoNum type="alphaLcPeriod"/>
              <a:defRPr>
                <a:solidFill>
                  <a:srgbClr val="434343"/>
                </a:solidFill>
              </a:defRPr>
            </a:lvl8pPr>
            <a:lvl9pPr marL="5486263" lvl="8" indent="-406390" rtl="0">
              <a:lnSpc>
                <a:spcPct val="115000"/>
              </a:lnSpc>
              <a:spcBef>
                <a:spcPts val="2133"/>
              </a:spcBef>
              <a:spcAft>
                <a:spcPts val="2133"/>
              </a:spcAft>
              <a:buClr>
                <a:srgbClr val="434343"/>
              </a:buClr>
              <a:buSzPts val="1200"/>
              <a:buFont typeface="Roboto Condensed Light"/>
              <a:buAutoNum type="romanLcPeriod"/>
              <a:defRPr>
                <a:solidFill>
                  <a:srgbClr val="434343"/>
                </a:solidFill>
              </a:defRPr>
            </a:lvl9pPr>
          </a:lstStyle>
          <a:p>
            <a:pPr lvl="0"/>
            <a:r>
              <a:rPr lang="pt-PT"/>
              <a:t>Clique para editar os estilos do texto de Modelo Global</a:t>
            </a:r>
          </a:p>
        </p:txBody>
      </p:sp>
    </p:spTree>
    <p:extLst>
      <p:ext uri="{BB962C8B-B14F-4D97-AF65-F5344CB8AC3E}">
        <p14:creationId xmlns:p14="http://schemas.microsoft.com/office/powerpoint/2010/main" val="2291073660"/>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cSld name="1_Conteúdo Duplo">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pPr rtl="0"/>
            <a:fld id="{0B1C55FA-99E2-4221-8083-01517F2C3AC3}" type="datetime1">
              <a:rPr lang="pt-BR" noProof="0" smtClean="0"/>
              <a:t>28/03/2022</a:t>
            </a:fld>
            <a:endParaRPr lang="pt-BR" noProof="0" dirty="0"/>
          </a:p>
        </p:txBody>
      </p:sp>
      <p:sp>
        <p:nvSpPr>
          <p:cNvPr id="6" name="Footer Placeholder 5"/>
          <p:cNvSpPr>
            <a:spLocks noGrp="1"/>
          </p:cNvSpPr>
          <p:nvPr>
            <p:ph type="ftr" sz="quarter" idx="11"/>
          </p:nvPr>
        </p:nvSpPr>
        <p:spPr/>
        <p:txBody>
          <a:bodyPr/>
          <a:lstStyle/>
          <a:p>
            <a:pPr rtl="0"/>
            <a:endParaRPr lang="pt-BR" noProof="0"/>
          </a:p>
        </p:txBody>
      </p:sp>
      <p:sp>
        <p:nvSpPr>
          <p:cNvPr id="7" name="Slide Number Placeholder 6"/>
          <p:cNvSpPr>
            <a:spLocks noGrp="1"/>
          </p:cNvSpPr>
          <p:nvPr>
            <p:ph type="sldNum" sz="quarter" idx="12"/>
          </p:nvPr>
        </p:nvSpPr>
        <p:spPr/>
        <p:txBody>
          <a:bodyPr/>
          <a:lstStyle/>
          <a:p>
            <a:pPr rtl="0"/>
            <a:fld id="{6D22F896-40B5-4ADD-8801-0D06FADFA095}" type="slidenum">
              <a:rPr lang="pt-BR" noProof="0" smtClean="0"/>
              <a:pPr rtl="0"/>
              <a:t>‹nº›</a:t>
            </a:fld>
            <a:endParaRPr lang="pt-BR" noProof="0"/>
          </a:p>
        </p:txBody>
      </p:sp>
    </p:spTree>
    <p:extLst>
      <p:ext uri="{BB962C8B-B14F-4D97-AF65-F5344CB8AC3E}">
        <p14:creationId xmlns:p14="http://schemas.microsoft.com/office/powerpoint/2010/main" val="2117834423"/>
      </p:ext>
    </p:extLst>
  </p:cSld>
  <p:clrMapOvr>
    <a:masterClrMapping/>
  </p:clrMapOvr>
  <p:hf sldNum="0" hdr="0" ftr="0" dt="0"/>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25"/>
        <p:cNvGrpSpPr/>
        <p:nvPr/>
      </p:nvGrpSpPr>
      <p:grpSpPr>
        <a:xfrm>
          <a:off x="0" y="0"/>
          <a:ext cx="0" cy="0"/>
          <a:chOff x="0" y="0"/>
          <a:chExt cx="0" cy="0"/>
        </a:xfrm>
      </p:grpSpPr>
    </p:spTree>
    <p:extLst>
      <p:ext uri="{BB962C8B-B14F-4D97-AF65-F5344CB8AC3E}">
        <p14:creationId xmlns:p14="http://schemas.microsoft.com/office/powerpoint/2010/main" val="32038772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226"/>
        <p:cNvGrpSpPr/>
        <p:nvPr/>
      </p:nvGrpSpPr>
      <p:grpSpPr>
        <a:xfrm>
          <a:off x="0" y="0"/>
          <a:ext cx="0" cy="0"/>
          <a:chOff x="0" y="0"/>
          <a:chExt cx="0" cy="0"/>
        </a:xfrm>
      </p:grpSpPr>
      <p:sp>
        <p:nvSpPr>
          <p:cNvPr id="227" name="Google Shape;227;p32"/>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pt-PT"/>
              <a:t>Clique para editar o estilo de título do Modelo Global</a:t>
            </a:r>
            <a:endParaRPr/>
          </a:p>
        </p:txBody>
      </p:sp>
    </p:spTree>
    <p:extLst>
      <p:ext uri="{BB962C8B-B14F-4D97-AF65-F5344CB8AC3E}">
        <p14:creationId xmlns:p14="http://schemas.microsoft.com/office/powerpoint/2010/main" val="16368739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3/28/2022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0586427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extLst>
      <p:ext uri="{BB962C8B-B14F-4D97-AF65-F5344CB8AC3E}">
        <p14:creationId xmlns:p14="http://schemas.microsoft.com/office/powerpoint/2010/main" val="1650707658"/>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3/28/2022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12184935"/>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pt-PT"/>
              <a:t>Clique para editar o estilo de título do Modelo Global</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extLst>
      <p:ext uri="{BB962C8B-B14F-4D97-AF65-F5344CB8AC3E}">
        <p14:creationId xmlns:p14="http://schemas.microsoft.com/office/powerpoint/2010/main" val="835035647"/>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extLst>
      <p:ext uri="{BB962C8B-B14F-4D97-AF65-F5344CB8AC3E}">
        <p14:creationId xmlns:p14="http://schemas.microsoft.com/office/powerpoint/2010/main" val="2181309176"/>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extLst>
      <p:ext uri="{BB962C8B-B14F-4D97-AF65-F5344CB8AC3E}">
        <p14:creationId xmlns:p14="http://schemas.microsoft.com/office/powerpoint/2010/main" val="2143642736"/>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extLst>
      <p:ext uri="{BB962C8B-B14F-4D97-AF65-F5344CB8AC3E}">
        <p14:creationId xmlns:p14="http://schemas.microsoft.com/office/powerpoint/2010/main" val="32607400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7"/>
        <p:cNvGrpSpPr/>
        <p:nvPr/>
      </p:nvGrpSpPr>
      <p:grpSpPr>
        <a:xfrm>
          <a:off x="0" y="0"/>
          <a:ext cx="0" cy="0"/>
          <a:chOff x="0" y="0"/>
          <a:chExt cx="0" cy="0"/>
        </a:xfrm>
      </p:grpSpPr>
      <p:sp>
        <p:nvSpPr>
          <p:cNvPr id="28" name="Google Shape;28;p5"/>
          <p:cNvSpPr/>
          <p:nvPr/>
        </p:nvSpPr>
        <p:spPr>
          <a:xfrm rot="-1794915">
            <a:off x="-2003395" y="-851213"/>
            <a:ext cx="3057709" cy="3446780"/>
          </a:xfrm>
          <a:custGeom>
            <a:avLst/>
            <a:gdLst/>
            <a:ahLst/>
            <a:cxnLst/>
            <a:rect l="l" t="t" r="r" b="b"/>
            <a:pathLst>
              <a:path w="37849" h="42665" extrusionOk="0">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5"/>
          <p:cNvSpPr/>
          <p:nvPr/>
        </p:nvSpPr>
        <p:spPr>
          <a:xfrm>
            <a:off x="11407055" y="-1216033"/>
            <a:ext cx="1374747" cy="4176428"/>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5"/>
          <p:cNvSpPr/>
          <p:nvPr/>
        </p:nvSpPr>
        <p:spPr>
          <a:xfrm>
            <a:off x="10470242" y="-391839"/>
            <a:ext cx="2765812" cy="2936029"/>
          </a:xfrm>
          <a:custGeom>
            <a:avLst/>
            <a:gdLst/>
            <a:ahLst/>
            <a:cxnLst/>
            <a:rect l="l" t="t" r="r" b="b"/>
            <a:pathLst>
              <a:path w="34236" h="36343" extrusionOk="0">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5"/>
          <p:cNvSpPr txBox="1">
            <a:spLocks noGrp="1"/>
          </p:cNvSpPr>
          <p:nvPr>
            <p:ph type="title"/>
          </p:nvPr>
        </p:nvSpPr>
        <p:spPr>
          <a:xfrm>
            <a:off x="1721752" y="2937869"/>
            <a:ext cx="3656800" cy="74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333"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
        <p:nvSpPr>
          <p:cNvPr id="32" name="Google Shape;32;p5"/>
          <p:cNvSpPr txBox="1">
            <a:spLocks noGrp="1"/>
          </p:cNvSpPr>
          <p:nvPr>
            <p:ph type="title" idx="2"/>
          </p:nvPr>
        </p:nvSpPr>
        <p:spPr>
          <a:xfrm>
            <a:off x="6813448" y="2937869"/>
            <a:ext cx="3656800" cy="74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333"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
        <p:nvSpPr>
          <p:cNvPr id="33" name="Google Shape;33;p5"/>
          <p:cNvSpPr txBox="1">
            <a:spLocks noGrp="1"/>
          </p:cNvSpPr>
          <p:nvPr>
            <p:ph type="subTitle" idx="1"/>
          </p:nvPr>
        </p:nvSpPr>
        <p:spPr>
          <a:xfrm>
            <a:off x="6813451" y="3715000"/>
            <a:ext cx="3656800" cy="134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pt-PT"/>
              <a:t>Clique para editar o estilo de subtítulo do Modelo Global</a:t>
            </a:r>
            <a:endParaRPr/>
          </a:p>
        </p:txBody>
      </p:sp>
      <p:sp>
        <p:nvSpPr>
          <p:cNvPr id="34" name="Google Shape;34;p5"/>
          <p:cNvSpPr txBox="1">
            <a:spLocks noGrp="1"/>
          </p:cNvSpPr>
          <p:nvPr>
            <p:ph type="subTitle" idx="3"/>
          </p:nvPr>
        </p:nvSpPr>
        <p:spPr>
          <a:xfrm>
            <a:off x="1721749" y="3715000"/>
            <a:ext cx="3656800" cy="134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pt-PT"/>
              <a:t>Clique para editar o estilo de subtítulo do Modelo Global</a:t>
            </a:r>
            <a:endParaRPr/>
          </a:p>
        </p:txBody>
      </p:sp>
      <p:sp>
        <p:nvSpPr>
          <p:cNvPr id="35" name="Google Shape;35;p5"/>
          <p:cNvSpPr txBox="1">
            <a:spLocks noGrp="1"/>
          </p:cNvSpPr>
          <p:nvPr>
            <p:ph type="title" idx="4"/>
          </p:nvPr>
        </p:nvSpPr>
        <p:spPr>
          <a:xfrm>
            <a:off x="960000" y="694967"/>
            <a:ext cx="10272000" cy="762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Tree>
    <p:extLst>
      <p:ext uri="{BB962C8B-B14F-4D97-AF65-F5344CB8AC3E}">
        <p14:creationId xmlns:p14="http://schemas.microsoft.com/office/powerpoint/2010/main" val="3408770938"/>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3/28/2022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3737630"/>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3/28/2022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33552706"/>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extLst>
      <p:ext uri="{BB962C8B-B14F-4D97-AF65-F5344CB8AC3E}">
        <p14:creationId xmlns:p14="http://schemas.microsoft.com/office/powerpoint/2010/main" val="2726251533"/>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extLst>
      <p:ext uri="{BB962C8B-B14F-4D97-AF65-F5344CB8AC3E}">
        <p14:creationId xmlns:p14="http://schemas.microsoft.com/office/powerpoint/2010/main" val="420064494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6"/>
        <p:cNvGrpSpPr/>
        <p:nvPr/>
      </p:nvGrpSpPr>
      <p:grpSpPr>
        <a:xfrm>
          <a:off x="0" y="0"/>
          <a:ext cx="0" cy="0"/>
          <a:chOff x="0" y="0"/>
          <a:chExt cx="0" cy="0"/>
        </a:xfrm>
      </p:grpSpPr>
      <p:sp>
        <p:nvSpPr>
          <p:cNvPr id="37" name="Google Shape;37;p6"/>
          <p:cNvSpPr/>
          <p:nvPr/>
        </p:nvSpPr>
        <p:spPr>
          <a:xfrm rot="-1236882">
            <a:off x="-1323781" y="-268539"/>
            <a:ext cx="3165524" cy="3741205"/>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6"/>
          <p:cNvSpPr/>
          <p:nvPr/>
        </p:nvSpPr>
        <p:spPr>
          <a:xfrm rot="-2700000">
            <a:off x="-2228872" y="-850379"/>
            <a:ext cx="3057616" cy="3446675"/>
          </a:xfrm>
          <a:custGeom>
            <a:avLst/>
            <a:gdLst/>
            <a:ahLst/>
            <a:cxnLst/>
            <a:rect l="l" t="t" r="r" b="b"/>
            <a:pathLst>
              <a:path w="37849" h="42665" extrusionOk="0">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6"/>
          <p:cNvSpPr/>
          <p:nvPr/>
        </p:nvSpPr>
        <p:spPr>
          <a:xfrm rot="1315565" flipH="1">
            <a:off x="10428295" y="-148866"/>
            <a:ext cx="3165556" cy="3741244"/>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6"/>
          <p:cNvSpPr txBox="1">
            <a:spLocks noGrp="1"/>
          </p:cNvSpPr>
          <p:nvPr>
            <p:ph type="title"/>
          </p:nvPr>
        </p:nvSpPr>
        <p:spPr>
          <a:xfrm>
            <a:off x="960000" y="694967"/>
            <a:ext cx="10272000" cy="762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Tree>
    <p:extLst>
      <p:ext uri="{BB962C8B-B14F-4D97-AF65-F5344CB8AC3E}">
        <p14:creationId xmlns:p14="http://schemas.microsoft.com/office/powerpoint/2010/main" val="310739108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1"/>
        <p:cNvGrpSpPr/>
        <p:nvPr/>
      </p:nvGrpSpPr>
      <p:grpSpPr>
        <a:xfrm>
          <a:off x="0" y="0"/>
          <a:ext cx="0" cy="0"/>
          <a:chOff x="0" y="0"/>
          <a:chExt cx="0" cy="0"/>
        </a:xfrm>
      </p:grpSpPr>
      <p:sp>
        <p:nvSpPr>
          <p:cNvPr id="42" name="Google Shape;42;p7"/>
          <p:cNvSpPr/>
          <p:nvPr/>
        </p:nvSpPr>
        <p:spPr>
          <a:xfrm flipH="1">
            <a:off x="-325283" y="-327697"/>
            <a:ext cx="1141217" cy="3466973"/>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 name="Google Shape;43;p7"/>
          <p:cNvSpPr/>
          <p:nvPr/>
        </p:nvSpPr>
        <p:spPr>
          <a:xfrm flipH="1">
            <a:off x="10762053" y="-371471"/>
            <a:ext cx="1845280" cy="1242804"/>
          </a:xfrm>
          <a:custGeom>
            <a:avLst/>
            <a:gdLst/>
            <a:ahLst/>
            <a:cxnLst/>
            <a:rect l="l" t="t" r="r" b="b"/>
            <a:pathLst>
              <a:path w="31345" h="15587" extrusionOk="0">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7"/>
          <p:cNvSpPr/>
          <p:nvPr/>
        </p:nvSpPr>
        <p:spPr>
          <a:xfrm flipH="1">
            <a:off x="10289740" y="-124499"/>
            <a:ext cx="2306763" cy="2726116"/>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 name="Google Shape;45;p7"/>
          <p:cNvSpPr txBox="1">
            <a:spLocks noGrp="1"/>
          </p:cNvSpPr>
          <p:nvPr>
            <p:ph type="body" idx="1"/>
          </p:nvPr>
        </p:nvSpPr>
        <p:spPr>
          <a:xfrm>
            <a:off x="960000" y="2200267"/>
            <a:ext cx="5168000" cy="3114800"/>
          </a:xfrm>
          <a:prstGeom prst="rect">
            <a:avLst/>
          </a:prstGeom>
        </p:spPr>
        <p:txBody>
          <a:bodyPr spcFirstLastPara="1" wrap="square" lIns="91425" tIns="91425" rIns="91425" bIns="91425" anchor="ctr" anchorCtr="0">
            <a:noAutofit/>
          </a:bodyPr>
          <a:lstStyle>
            <a:lvl1pPr marL="609585" lvl="0" indent="-389457" rtl="0">
              <a:lnSpc>
                <a:spcPct val="100000"/>
              </a:lnSpc>
              <a:spcBef>
                <a:spcPts val="0"/>
              </a:spcBef>
              <a:spcAft>
                <a:spcPts val="0"/>
              </a:spcAft>
              <a:buSzPts val="1000"/>
              <a:buChar char="●"/>
              <a:defRPr>
                <a:solidFill>
                  <a:srgbClr val="434343"/>
                </a:solidFill>
              </a:defRPr>
            </a:lvl1pPr>
            <a:lvl2pPr marL="1219170" lvl="1" indent="-423323" rtl="0">
              <a:lnSpc>
                <a:spcPct val="115000"/>
              </a:lnSpc>
              <a:spcBef>
                <a:spcPts val="0"/>
              </a:spcBef>
              <a:spcAft>
                <a:spcPts val="0"/>
              </a:spcAft>
              <a:buSzPts val="1400"/>
              <a:buChar char="○"/>
              <a:defRPr>
                <a:solidFill>
                  <a:srgbClr val="434343"/>
                </a:solidFill>
              </a:defRPr>
            </a:lvl2pPr>
            <a:lvl3pPr marL="1828754" lvl="2" indent="-423323" rtl="0">
              <a:lnSpc>
                <a:spcPct val="115000"/>
              </a:lnSpc>
              <a:spcBef>
                <a:spcPts val="2133"/>
              </a:spcBef>
              <a:spcAft>
                <a:spcPts val="0"/>
              </a:spcAft>
              <a:buSzPts val="1400"/>
              <a:buChar char="■"/>
              <a:defRPr>
                <a:solidFill>
                  <a:srgbClr val="434343"/>
                </a:solidFill>
              </a:defRPr>
            </a:lvl3pPr>
            <a:lvl4pPr marL="2438339" lvl="3" indent="-423323" rtl="0">
              <a:lnSpc>
                <a:spcPct val="115000"/>
              </a:lnSpc>
              <a:spcBef>
                <a:spcPts val="2133"/>
              </a:spcBef>
              <a:spcAft>
                <a:spcPts val="0"/>
              </a:spcAft>
              <a:buSzPts val="1400"/>
              <a:buChar char="●"/>
              <a:defRPr>
                <a:solidFill>
                  <a:srgbClr val="434343"/>
                </a:solidFill>
              </a:defRPr>
            </a:lvl4pPr>
            <a:lvl5pPr marL="3047924" lvl="4" indent="-423323" rtl="0">
              <a:lnSpc>
                <a:spcPct val="115000"/>
              </a:lnSpc>
              <a:spcBef>
                <a:spcPts val="2133"/>
              </a:spcBef>
              <a:spcAft>
                <a:spcPts val="0"/>
              </a:spcAft>
              <a:buSzPts val="1400"/>
              <a:buChar char="○"/>
              <a:defRPr>
                <a:solidFill>
                  <a:srgbClr val="434343"/>
                </a:solidFill>
              </a:defRPr>
            </a:lvl5pPr>
            <a:lvl6pPr marL="3657509" lvl="5" indent="-423323" rtl="0">
              <a:lnSpc>
                <a:spcPct val="115000"/>
              </a:lnSpc>
              <a:spcBef>
                <a:spcPts val="2133"/>
              </a:spcBef>
              <a:spcAft>
                <a:spcPts val="0"/>
              </a:spcAft>
              <a:buSzPts val="1400"/>
              <a:buChar char="■"/>
              <a:defRPr>
                <a:solidFill>
                  <a:srgbClr val="434343"/>
                </a:solidFill>
              </a:defRPr>
            </a:lvl6pPr>
            <a:lvl7pPr marL="4267093" lvl="6" indent="-423323" rtl="0">
              <a:lnSpc>
                <a:spcPct val="115000"/>
              </a:lnSpc>
              <a:spcBef>
                <a:spcPts val="2133"/>
              </a:spcBef>
              <a:spcAft>
                <a:spcPts val="0"/>
              </a:spcAft>
              <a:buSzPts val="1400"/>
              <a:buChar char="●"/>
              <a:defRPr>
                <a:solidFill>
                  <a:srgbClr val="434343"/>
                </a:solidFill>
              </a:defRPr>
            </a:lvl7pPr>
            <a:lvl8pPr marL="4876678" lvl="7" indent="-423323" rtl="0">
              <a:lnSpc>
                <a:spcPct val="115000"/>
              </a:lnSpc>
              <a:spcBef>
                <a:spcPts val="2133"/>
              </a:spcBef>
              <a:spcAft>
                <a:spcPts val="0"/>
              </a:spcAft>
              <a:buSzPts val="1400"/>
              <a:buChar char="○"/>
              <a:defRPr>
                <a:solidFill>
                  <a:srgbClr val="434343"/>
                </a:solidFill>
              </a:defRPr>
            </a:lvl8pPr>
            <a:lvl9pPr marL="5486263" lvl="8" indent="-423323" rtl="0">
              <a:lnSpc>
                <a:spcPct val="115000"/>
              </a:lnSpc>
              <a:spcBef>
                <a:spcPts val="2133"/>
              </a:spcBef>
              <a:spcAft>
                <a:spcPts val="2133"/>
              </a:spcAft>
              <a:buSzPts val="1400"/>
              <a:buChar char="■"/>
              <a:defRPr>
                <a:solidFill>
                  <a:srgbClr val="434343"/>
                </a:solidFill>
              </a:defRPr>
            </a:lvl9pPr>
          </a:lstStyle>
          <a:p>
            <a:pPr lvl="0"/>
            <a:r>
              <a:rPr lang="pt-PT"/>
              <a:t>Clique para editar os estilos do texto de Modelo Global</a:t>
            </a:r>
          </a:p>
        </p:txBody>
      </p:sp>
      <p:sp>
        <p:nvSpPr>
          <p:cNvPr id="46" name="Google Shape;46;p7"/>
          <p:cNvSpPr txBox="1">
            <a:spLocks noGrp="1"/>
          </p:cNvSpPr>
          <p:nvPr>
            <p:ph type="title"/>
          </p:nvPr>
        </p:nvSpPr>
        <p:spPr>
          <a:xfrm>
            <a:off x="960000" y="694967"/>
            <a:ext cx="10272000" cy="762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pt-PT"/>
              <a:t>Clique para editar o estilo de título do Modelo Global</a:t>
            </a:r>
            <a:endParaRPr/>
          </a:p>
        </p:txBody>
      </p:sp>
    </p:spTree>
    <p:extLst>
      <p:ext uri="{BB962C8B-B14F-4D97-AF65-F5344CB8AC3E}">
        <p14:creationId xmlns:p14="http://schemas.microsoft.com/office/powerpoint/2010/main" val="137365631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7"/>
        <p:cNvGrpSpPr/>
        <p:nvPr/>
      </p:nvGrpSpPr>
      <p:grpSpPr>
        <a:xfrm>
          <a:off x="0" y="0"/>
          <a:ext cx="0" cy="0"/>
          <a:chOff x="0" y="0"/>
          <a:chExt cx="0" cy="0"/>
        </a:xfrm>
      </p:grpSpPr>
      <p:sp>
        <p:nvSpPr>
          <p:cNvPr id="48" name="Google Shape;48;p8"/>
          <p:cNvSpPr/>
          <p:nvPr/>
        </p:nvSpPr>
        <p:spPr>
          <a:xfrm rot="-3419928">
            <a:off x="-2269783" y="802386"/>
            <a:ext cx="3743245" cy="1591236"/>
          </a:xfrm>
          <a:custGeom>
            <a:avLst/>
            <a:gdLst/>
            <a:ahLst/>
            <a:cxnLst/>
            <a:rect l="l" t="t" r="r" b="b"/>
            <a:pathLst>
              <a:path w="31345" h="15587" extrusionOk="0">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8"/>
          <p:cNvSpPr/>
          <p:nvPr/>
        </p:nvSpPr>
        <p:spPr>
          <a:xfrm rot="1401600" flipH="1">
            <a:off x="10732887" y="148276"/>
            <a:ext cx="3165628" cy="3741329"/>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 name="Google Shape;50;p8"/>
          <p:cNvSpPr/>
          <p:nvPr/>
        </p:nvSpPr>
        <p:spPr>
          <a:xfrm rot="-836192">
            <a:off x="-1770106" y="-256110"/>
            <a:ext cx="3112087" cy="3841015"/>
          </a:xfrm>
          <a:custGeom>
            <a:avLst/>
            <a:gdLst/>
            <a:ahLst/>
            <a:cxnLst/>
            <a:rect l="l" t="t" r="r" b="b"/>
            <a:pathLst>
              <a:path w="37849" h="42665" extrusionOk="0">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 name="Google Shape;51;p8"/>
          <p:cNvSpPr txBox="1">
            <a:spLocks noGrp="1"/>
          </p:cNvSpPr>
          <p:nvPr>
            <p:ph type="title"/>
          </p:nvPr>
        </p:nvSpPr>
        <p:spPr>
          <a:xfrm>
            <a:off x="2529200" y="1742800"/>
            <a:ext cx="8712000" cy="3372400"/>
          </a:xfrm>
          <a:prstGeom prst="rect">
            <a:avLst/>
          </a:prstGeom>
        </p:spPr>
        <p:txBody>
          <a:bodyPr spcFirstLastPara="1" wrap="square" lIns="91425" tIns="91425" rIns="91425" bIns="91425" anchor="ctr" anchorCtr="0">
            <a:noAutofit/>
          </a:bodyPr>
          <a:lstStyle>
            <a:lvl1pPr lvl="0" algn="r">
              <a:lnSpc>
                <a:spcPct val="80000"/>
              </a:lnSpc>
              <a:spcBef>
                <a:spcPts val="0"/>
              </a:spcBef>
              <a:spcAft>
                <a:spcPts val="0"/>
              </a:spcAft>
              <a:buSzPts val="4800"/>
              <a:buNone/>
              <a:defRPr sz="13333"/>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pt-PT"/>
              <a:t>Clique para editar o estilo de título do Modelo Global</a:t>
            </a:r>
            <a:endParaRPr/>
          </a:p>
        </p:txBody>
      </p:sp>
    </p:spTree>
    <p:extLst>
      <p:ext uri="{BB962C8B-B14F-4D97-AF65-F5344CB8AC3E}">
        <p14:creationId xmlns:p14="http://schemas.microsoft.com/office/powerpoint/2010/main" val="155460639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2"/>
        <p:cNvGrpSpPr/>
        <p:nvPr/>
      </p:nvGrpSpPr>
      <p:grpSpPr>
        <a:xfrm>
          <a:off x="0" y="0"/>
          <a:ext cx="0" cy="0"/>
          <a:chOff x="0" y="0"/>
          <a:chExt cx="0" cy="0"/>
        </a:xfrm>
      </p:grpSpPr>
      <p:sp>
        <p:nvSpPr>
          <p:cNvPr id="53" name="Google Shape;53;p9"/>
          <p:cNvSpPr/>
          <p:nvPr/>
        </p:nvSpPr>
        <p:spPr>
          <a:xfrm rot="880749">
            <a:off x="-146501" y="-480137"/>
            <a:ext cx="1671479" cy="4929131"/>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9"/>
          <p:cNvSpPr/>
          <p:nvPr/>
        </p:nvSpPr>
        <p:spPr>
          <a:xfrm rot="1966325" flipH="1">
            <a:off x="-130202" y="-1180267"/>
            <a:ext cx="1419921" cy="4584212"/>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9"/>
          <p:cNvSpPr/>
          <p:nvPr/>
        </p:nvSpPr>
        <p:spPr>
          <a:xfrm>
            <a:off x="11264000" y="-1028700"/>
            <a:ext cx="1619168" cy="5336853"/>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 name="Google Shape;56;p9"/>
          <p:cNvSpPr txBox="1">
            <a:spLocks noGrp="1"/>
          </p:cNvSpPr>
          <p:nvPr>
            <p:ph type="title"/>
          </p:nvPr>
        </p:nvSpPr>
        <p:spPr>
          <a:xfrm>
            <a:off x="960000" y="1653581"/>
            <a:ext cx="102720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pt-PT"/>
              <a:t>Clique para editar o estilo de título do Modelo Global</a:t>
            </a:r>
            <a:endParaRPr/>
          </a:p>
        </p:txBody>
      </p:sp>
      <p:sp>
        <p:nvSpPr>
          <p:cNvPr id="57" name="Google Shape;57;p9"/>
          <p:cNvSpPr txBox="1">
            <a:spLocks noGrp="1"/>
          </p:cNvSpPr>
          <p:nvPr>
            <p:ph type="subTitle" idx="1"/>
          </p:nvPr>
        </p:nvSpPr>
        <p:spPr>
          <a:xfrm>
            <a:off x="2988733" y="2962017"/>
            <a:ext cx="6214800" cy="22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4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PT"/>
              <a:t>Clique para editar o estilo de subtítulo do Modelo Global</a:t>
            </a:r>
            <a:endParaRPr/>
          </a:p>
        </p:txBody>
      </p:sp>
    </p:spTree>
    <p:extLst>
      <p:ext uri="{BB962C8B-B14F-4D97-AF65-F5344CB8AC3E}">
        <p14:creationId xmlns:p14="http://schemas.microsoft.com/office/powerpoint/2010/main" val="382875548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8"/>
        <p:cNvGrpSpPr/>
        <p:nvPr/>
      </p:nvGrpSpPr>
      <p:grpSpPr>
        <a:xfrm>
          <a:off x="0" y="0"/>
          <a:ext cx="0" cy="0"/>
          <a:chOff x="0" y="0"/>
          <a:chExt cx="0" cy="0"/>
        </a:xfrm>
      </p:grpSpPr>
      <p:sp>
        <p:nvSpPr>
          <p:cNvPr id="59" name="Google Shape;59;p10"/>
          <p:cNvSpPr/>
          <p:nvPr/>
        </p:nvSpPr>
        <p:spPr>
          <a:xfrm flipH="1">
            <a:off x="-442398" y="-1128246"/>
            <a:ext cx="1141217" cy="4703393"/>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 name="Google Shape;60;p10"/>
          <p:cNvSpPr/>
          <p:nvPr/>
        </p:nvSpPr>
        <p:spPr>
          <a:xfrm rot="894957" flipH="1">
            <a:off x="11427096" y="34858"/>
            <a:ext cx="1845291" cy="1686005"/>
          </a:xfrm>
          <a:custGeom>
            <a:avLst/>
            <a:gdLst/>
            <a:ahLst/>
            <a:cxnLst/>
            <a:rect l="l" t="t" r="r" b="b"/>
            <a:pathLst>
              <a:path w="31345" h="15587" extrusionOk="0">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 name="Google Shape;61;p10"/>
          <p:cNvSpPr/>
          <p:nvPr/>
        </p:nvSpPr>
        <p:spPr>
          <a:xfrm rot="894957" flipH="1">
            <a:off x="10686497" y="-357808"/>
            <a:ext cx="2306775" cy="3698365"/>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 name="Google Shape;62;p10"/>
          <p:cNvSpPr txBox="1">
            <a:spLocks noGrp="1"/>
          </p:cNvSpPr>
          <p:nvPr>
            <p:ph type="title"/>
          </p:nvPr>
        </p:nvSpPr>
        <p:spPr>
          <a:xfrm>
            <a:off x="4327500" y="2551800"/>
            <a:ext cx="6734000" cy="1754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pt-PT"/>
              <a:t>Clique para editar o estilo de título do Modelo Global</a:t>
            </a:r>
            <a:endParaRPr/>
          </a:p>
        </p:txBody>
      </p:sp>
    </p:spTree>
    <p:extLst>
      <p:ext uri="{BB962C8B-B14F-4D97-AF65-F5344CB8AC3E}">
        <p14:creationId xmlns:p14="http://schemas.microsoft.com/office/powerpoint/2010/main" val="166333411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3.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1pPr>
            <a:lvl2pPr lvl="1"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extLst>
      <p:ext uri="{BB962C8B-B14F-4D97-AF65-F5344CB8AC3E}">
        <p14:creationId xmlns:p14="http://schemas.microsoft.com/office/powerpoint/2010/main" val="3836684512"/>
      </p:ext>
    </p:extLst>
  </p:cSld>
  <p:clrMap bg1="lt1" tx1="dk1" bg2="dk2" tx2="lt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 id="2147483974" r:id="rId12"/>
    <p:sldLayoutId id="2147483975" r:id="rId13"/>
    <p:sldLayoutId id="2147483976" r:id="rId14"/>
    <p:sldLayoutId id="2147483977" r:id="rId15"/>
    <p:sldLayoutId id="2147483978" r:id="rId16"/>
    <p:sldLayoutId id="2147483979" r:id="rId17"/>
    <p:sldLayoutId id="2147483980" r:id="rId18"/>
    <p:sldLayoutId id="2147483981" r:id="rId19"/>
    <p:sldLayoutId id="2147483982" r:id="rId20"/>
    <p:sldLayoutId id="2147483983" r:id="rId21"/>
    <p:sldLayoutId id="2147483984" r:id="rId22"/>
    <p:sldLayoutId id="2147483985" r:id="rId23"/>
    <p:sldLayoutId id="2147483986" r:id="rId24"/>
    <p:sldLayoutId id="2147483987" r:id="rId25"/>
    <p:sldLayoutId id="2147483988" r:id="rId26"/>
    <p:sldLayoutId id="2147483989" r:id="rId27"/>
    <p:sldLayoutId id="2147483990" r:id="rId28"/>
    <p:sldLayoutId id="2147483991" r:id="rId29"/>
    <p:sldLayoutId id="2147483992" r:id="rId30"/>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22"/>
        <p:cNvGrpSpPr/>
        <p:nvPr/>
      </p:nvGrpSpPr>
      <p:grpSpPr>
        <a:xfrm>
          <a:off x="0" y="0"/>
          <a:ext cx="0" cy="0"/>
          <a:chOff x="0" y="0"/>
          <a:chExt cx="0" cy="0"/>
        </a:xfrm>
      </p:grpSpPr>
      <p:sp>
        <p:nvSpPr>
          <p:cNvPr id="223" name="Google Shape;223;p30"/>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24" name="Google Shape;224;p30"/>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768461028"/>
      </p:ext>
    </p:extLst>
  </p:cSld>
  <p:clrMap bg1="lt1" tx1="dk1" bg2="dk2" tx2="lt2" accent1="accent1" accent2="accent2" accent3="accent3" accent4="accent4" accent5="accent5" accent6="accent6" hlink="hlink" folHlink="folHlink"/>
  <p:sldLayoutIdLst>
    <p:sldLayoutId id="2147483994" r:id="rId1"/>
    <p:sldLayoutId id="2147483995"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3/28/2022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0115596"/>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4.xml"/><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68D3E5-C7A3-47DF-A374-46BF83A69904}"/>
              </a:ext>
            </a:extLst>
          </p:cNvPr>
          <p:cNvSpPr>
            <a:spLocks noGrp="1"/>
          </p:cNvSpPr>
          <p:nvPr>
            <p:ph type="ctrTitle"/>
          </p:nvPr>
        </p:nvSpPr>
        <p:spPr>
          <a:xfrm>
            <a:off x="-1119674" y="671804"/>
            <a:ext cx="12192000" cy="2192784"/>
          </a:xfrm>
        </p:spPr>
        <p:txBody>
          <a:bodyPr rtlCol="0">
            <a:normAutofit/>
          </a:bodyPr>
          <a:lstStyle/>
          <a:p>
            <a:pPr algn="ctr" rtl="0"/>
            <a:br>
              <a:rPr lang="pt-PT" sz="2000" dirty="0"/>
            </a:br>
            <a:endParaRPr lang="pt-BR" sz="5400" dirty="0">
              <a:latin typeface="Rockwell" panose="02060603020205020403" pitchFamily="18" charset="0"/>
            </a:endParaRPr>
          </a:p>
        </p:txBody>
      </p:sp>
      <p:sp>
        <p:nvSpPr>
          <p:cNvPr id="6" name="CaixaDeTexto 5">
            <a:extLst>
              <a:ext uri="{FF2B5EF4-FFF2-40B4-BE49-F238E27FC236}">
                <a16:creationId xmlns:a16="http://schemas.microsoft.com/office/drawing/2014/main" id="{01C07470-6946-4254-9707-AA6905A116B8}"/>
              </a:ext>
            </a:extLst>
          </p:cNvPr>
          <p:cNvSpPr txBox="1"/>
          <p:nvPr/>
        </p:nvSpPr>
        <p:spPr>
          <a:xfrm>
            <a:off x="-1776354" y="1930121"/>
            <a:ext cx="12192000" cy="1015663"/>
          </a:xfrm>
          <a:prstGeom prst="rect">
            <a:avLst/>
          </a:prstGeom>
          <a:noFill/>
        </p:spPr>
        <p:txBody>
          <a:bodyPr wrap="square" rtlCol="0">
            <a:spAutoFit/>
          </a:bodyPr>
          <a:lstStyle/>
          <a:p>
            <a:pPr algn="ctr"/>
            <a:r>
              <a:rPr lang="pt-PT" sz="6000" b="1" dirty="0" err="1"/>
              <a:t>EletroShop</a:t>
            </a:r>
            <a:endParaRPr lang="pt-PT" sz="6000" b="1" dirty="0"/>
          </a:p>
        </p:txBody>
      </p:sp>
      <p:sp>
        <p:nvSpPr>
          <p:cNvPr id="3" name="CaixaDeTexto 2">
            <a:extLst>
              <a:ext uri="{FF2B5EF4-FFF2-40B4-BE49-F238E27FC236}">
                <a16:creationId xmlns:a16="http://schemas.microsoft.com/office/drawing/2014/main" id="{98493F8F-3BE9-4BC1-A2B4-355B13590967}"/>
              </a:ext>
            </a:extLst>
          </p:cNvPr>
          <p:cNvSpPr txBox="1"/>
          <p:nvPr/>
        </p:nvSpPr>
        <p:spPr>
          <a:xfrm>
            <a:off x="5721531" y="4689567"/>
            <a:ext cx="5068389" cy="738664"/>
          </a:xfrm>
          <a:prstGeom prst="rect">
            <a:avLst/>
          </a:prstGeom>
          <a:noFill/>
        </p:spPr>
        <p:txBody>
          <a:bodyPr wrap="square" rtlCol="0">
            <a:spAutoFit/>
          </a:bodyPr>
          <a:lstStyle/>
          <a:p>
            <a:pPr algn="r"/>
            <a:r>
              <a:rPr lang="pt-PT" dirty="0"/>
              <a:t>Licenciatura em Engenharia Informática</a:t>
            </a:r>
          </a:p>
          <a:p>
            <a:pPr algn="r"/>
            <a:r>
              <a:rPr lang="pt-PT" dirty="0"/>
              <a:t>FCTUC</a:t>
            </a:r>
          </a:p>
          <a:p>
            <a:pPr algn="r"/>
            <a:r>
              <a:rPr lang="pt-PT" dirty="0"/>
              <a:t>Base de Dados 2021/2022</a:t>
            </a: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0" y="139123"/>
            <a:ext cx="12192000" cy="1165894"/>
          </a:xfrm>
        </p:spPr>
        <p:txBody>
          <a:bodyPr rtlCol="0">
            <a:normAutofit/>
          </a:bodyPr>
          <a:lstStyle/>
          <a:p>
            <a:pPr algn="ctr" rtl="0"/>
            <a:r>
              <a:rPr lang="pt-BR" sz="3200" dirty="0">
                <a:latin typeface="Rockwell" panose="02060603020205020403" pitchFamily="18" charset="0"/>
              </a:rPr>
              <a:t>Membros do grupo</a:t>
            </a:r>
          </a:p>
        </p:txBody>
      </p:sp>
      <p:sp>
        <p:nvSpPr>
          <p:cNvPr id="4" name="CaixaDeTexto 3">
            <a:extLst>
              <a:ext uri="{FF2B5EF4-FFF2-40B4-BE49-F238E27FC236}">
                <a16:creationId xmlns:a16="http://schemas.microsoft.com/office/drawing/2014/main" id="{AB0CC379-3B68-486C-9E69-C96CEA5C2527}"/>
              </a:ext>
            </a:extLst>
          </p:cNvPr>
          <p:cNvSpPr txBox="1"/>
          <p:nvPr/>
        </p:nvSpPr>
        <p:spPr>
          <a:xfrm>
            <a:off x="1161982" y="4340388"/>
            <a:ext cx="2510422" cy="523220"/>
          </a:xfrm>
          <a:prstGeom prst="rect">
            <a:avLst/>
          </a:prstGeom>
          <a:noFill/>
        </p:spPr>
        <p:txBody>
          <a:bodyPr wrap="square" rtlCol="0">
            <a:spAutoFit/>
          </a:bodyPr>
          <a:lstStyle/>
          <a:p>
            <a:pPr algn="ctr"/>
            <a:r>
              <a:rPr lang="pt-PT" dirty="0"/>
              <a:t>Bárbara Gonçalves</a:t>
            </a:r>
          </a:p>
          <a:p>
            <a:pPr algn="ctr"/>
            <a:r>
              <a:rPr lang="pt-PT" dirty="0"/>
              <a:t>2018295452</a:t>
            </a:r>
          </a:p>
        </p:txBody>
      </p:sp>
      <p:sp>
        <p:nvSpPr>
          <p:cNvPr id="6" name="CaixaDeTexto 5">
            <a:extLst>
              <a:ext uri="{FF2B5EF4-FFF2-40B4-BE49-F238E27FC236}">
                <a16:creationId xmlns:a16="http://schemas.microsoft.com/office/drawing/2014/main" id="{8C08A021-0B2A-47FB-8902-3D1310A98403}"/>
              </a:ext>
            </a:extLst>
          </p:cNvPr>
          <p:cNvSpPr txBox="1"/>
          <p:nvPr/>
        </p:nvSpPr>
        <p:spPr>
          <a:xfrm>
            <a:off x="5166309" y="4340389"/>
            <a:ext cx="1757779" cy="646331"/>
          </a:xfrm>
          <a:prstGeom prst="rect">
            <a:avLst/>
          </a:prstGeom>
          <a:noFill/>
        </p:spPr>
        <p:txBody>
          <a:bodyPr wrap="square" rtlCol="0">
            <a:spAutoFit/>
          </a:bodyPr>
          <a:lstStyle/>
          <a:p>
            <a:pPr algn="ctr"/>
            <a:r>
              <a:rPr lang="pt-PT" dirty="0"/>
              <a:t>Carlos Matos</a:t>
            </a:r>
          </a:p>
          <a:p>
            <a:pPr algn="ctr"/>
            <a:r>
              <a:rPr lang="pt-PT" dirty="0"/>
              <a:t>2020245868</a:t>
            </a:r>
          </a:p>
        </p:txBody>
      </p:sp>
      <p:sp>
        <p:nvSpPr>
          <p:cNvPr id="7" name="CaixaDeTexto 6">
            <a:extLst>
              <a:ext uri="{FF2B5EF4-FFF2-40B4-BE49-F238E27FC236}">
                <a16:creationId xmlns:a16="http://schemas.microsoft.com/office/drawing/2014/main" id="{22421D2A-ED27-44DA-BAFF-4DDCB2A3B4EF}"/>
              </a:ext>
            </a:extLst>
          </p:cNvPr>
          <p:cNvSpPr txBox="1"/>
          <p:nvPr/>
        </p:nvSpPr>
        <p:spPr>
          <a:xfrm>
            <a:off x="8417993" y="4340390"/>
            <a:ext cx="2510425" cy="646331"/>
          </a:xfrm>
          <a:prstGeom prst="rect">
            <a:avLst/>
          </a:prstGeom>
          <a:noFill/>
        </p:spPr>
        <p:txBody>
          <a:bodyPr wrap="square" rtlCol="0">
            <a:spAutoFit/>
          </a:bodyPr>
          <a:lstStyle/>
          <a:p>
            <a:pPr algn="ctr"/>
            <a:r>
              <a:rPr lang="pt-PT" dirty="0"/>
              <a:t>Mariana Magueijo</a:t>
            </a:r>
          </a:p>
          <a:p>
            <a:pPr algn="ctr"/>
            <a:r>
              <a:rPr lang="pt-PT" dirty="0"/>
              <a:t>2020246886</a:t>
            </a:r>
          </a:p>
        </p:txBody>
      </p:sp>
      <p:pic>
        <p:nvPicPr>
          <p:cNvPr id="10" name="Imagem 9" descr="Mulher com lenço na cabeça&#10;&#10;Descrição gerada automaticamente">
            <a:extLst>
              <a:ext uri="{FF2B5EF4-FFF2-40B4-BE49-F238E27FC236}">
                <a16:creationId xmlns:a16="http://schemas.microsoft.com/office/drawing/2014/main" id="{D441551C-3C32-49B2-9B35-4444703014EC}"/>
              </a:ext>
            </a:extLst>
          </p:cNvPr>
          <p:cNvPicPr>
            <a:picLocks noChangeAspect="1"/>
          </p:cNvPicPr>
          <p:nvPr/>
        </p:nvPicPr>
        <p:blipFill>
          <a:blip r:embed="rId3"/>
          <a:stretch>
            <a:fillRect/>
          </a:stretch>
        </p:blipFill>
        <p:spPr>
          <a:xfrm>
            <a:off x="8827165" y="1647981"/>
            <a:ext cx="1882817" cy="2510422"/>
          </a:xfrm>
          <a:prstGeom prst="rect">
            <a:avLst/>
          </a:prstGeom>
        </p:spPr>
      </p:pic>
      <p:pic>
        <p:nvPicPr>
          <p:cNvPr id="1026" name="Picture 2">
            <a:extLst>
              <a:ext uri="{FF2B5EF4-FFF2-40B4-BE49-F238E27FC236}">
                <a16:creationId xmlns:a16="http://schemas.microsoft.com/office/drawing/2014/main" id="{7BCB6675-611A-4877-A96D-A8CE6E5B1D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1010" y="1576907"/>
            <a:ext cx="1628375" cy="25814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nhuma descrição de foto disponível.">
            <a:extLst>
              <a:ext uri="{FF2B5EF4-FFF2-40B4-BE49-F238E27FC236}">
                <a16:creationId xmlns:a16="http://schemas.microsoft.com/office/drawing/2014/main" id="{F74A4A34-D592-4214-B3B9-150000D4BE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5681" y="1789830"/>
            <a:ext cx="2226723" cy="2226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159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699796" y="695130"/>
            <a:ext cx="9601200" cy="1485900"/>
          </a:xfrm>
        </p:spPr>
        <p:txBody>
          <a:bodyPr vert="horz" lIns="91440" tIns="45720" rIns="91440" bIns="45720" rtlCol="0">
            <a:normAutofit/>
          </a:bodyPr>
          <a:lstStyle/>
          <a:p>
            <a:r>
              <a:rPr lang="en-US" dirty="0" err="1">
                <a:latin typeface="Arial" panose="020B0604020202020204" pitchFamily="34" charset="0"/>
                <a:cs typeface="Arial" panose="020B0604020202020204" pitchFamily="34" charset="0"/>
              </a:rPr>
              <a:t>Descrição</a:t>
            </a:r>
            <a:r>
              <a:rPr lang="en-US" dirty="0">
                <a:latin typeface="Arial" panose="020B0604020202020204" pitchFamily="34" charset="0"/>
                <a:cs typeface="Arial" panose="020B0604020202020204" pitchFamily="34" charset="0"/>
              </a:rPr>
              <a:t> do </a:t>
            </a:r>
            <a:r>
              <a:rPr lang="en-US" dirty="0" err="1">
                <a:latin typeface="Arial" panose="020B0604020202020204" pitchFamily="34" charset="0"/>
                <a:cs typeface="Arial" panose="020B0604020202020204" pitchFamily="34" charset="0"/>
              </a:rPr>
              <a:t>projeto</a:t>
            </a:r>
            <a:endParaRPr lang="en-US" dirty="0">
              <a:latin typeface="Arial" panose="020B0604020202020204" pitchFamily="34" charset="0"/>
              <a:cs typeface="Arial" panose="020B0604020202020204" pitchFamily="34" charset="0"/>
            </a:endParaRPr>
          </a:p>
        </p:txBody>
      </p:sp>
      <p:graphicFrame>
        <p:nvGraphicFramePr>
          <p:cNvPr id="7" name="CaixaDeTexto 4">
            <a:extLst>
              <a:ext uri="{FF2B5EF4-FFF2-40B4-BE49-F238E27FC236}">
                <a16:creationId xmlns:a16="http://schemas.microsoft.com/office/drawing/2014/main" id="{22FE0639-0D15-143F-0A77-CFE611F0EADE}"/>
              </a:ext>
            </a:extLst>
          </p:cNvPr>
          <p:cNvGraphicFramePr/>
          <p:nvPr>
            <p:extLst>
              <p:ext uri="{D42A27DB-BD31-4B8C-83A1-F6EECF244321}">
                <p14:modId xmlns:p14="http://schemas.microsoft.com/office/powerpoint/2010/main" val="1587779894"/>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8076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706695" y="709182"/>
            <a:ext cx="11224098" cy="1006095"/>
          </a:xfrm>
        </p:spPr>
        <p:txBody>
          <a:bodyPr vert="horz" lIns="91440" tIns="45720" rIns="91440" bIns="45720" rtlCol="0" anchor="t">
            <a:normAutofit/>
          </a:bodyPr>
          <a:lstStyle/>
          <a:p>
            <a:r>
              <a:rPr lang="en-US" dirty="0" err="1">
                <a:latin typeface="Arial" panose="020B0604020202020204" pitchFamily="34" charset="0"/>
                <a:cs typeface="Arial" panose="020B0604020202020204" pitchFamily="34" charset="0"/>
              </a:rPr>
              <a:t>Operações</a:t>
            </a:r>
            <a:r>
              <a:rPr lang="en-US" dirty="0">
                <a:latin typeface="Arial" panose="020B0604020202020204" pitchFamily="34" charset="0"/>
                <a:cs typeface="Arial" panose="020B0604020202020204" pitchFamily="34" charset="0"/>
              </a:rPr>
              <a:t> e </a:t>
            </a:r>
            <a:r>
              <a:rPr lang="en-US" dirty="0" err="1">
                <a:latin typeface="Arial" panose="020B0604020202020204" pitchFamily="34" charset="0"/>
                <a:cs typeface="Arial" panose="020B0604020202020204" pitchFamily="34" charset="0"/>
              </a:rPr>
              <a:t>Transações</a:t>
            </a:r>
            <a:r>
              <a:rPr lang="en-US" dirty="0">
                <a:latin typeface="Arial" panose="020B0604020202020204" pitchFamily="34" charset="0"/>
                <a:cs typeface="Arial" panose="020B0604020202020204" pitchFamily="34" charset="0"/>
              </a:rPr>
              <a:t> da base de dados</a:t>
            </a:r>
          </a:p>
        </p:txBody>
      </p:sp>
      <p:sp>
        <p:nvSpPr>
          <p:cNvPr id="21" name="Rectangle 20">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aixaDeTexto 5">
            <a:extLst>
              <a:ext uri="{FF2B5EF4-FFF2-40B4-BE49-F238E27FC236}">
                <a16:creationId xmlns:a16="http://schemas.microsoft.com/office/drawing/2014/main" id="{D1BFE6F4-17CB-4E53-8D5A-D4F30C15337F}"/>
              </a:ext>
            </a:extLst>
          </p:cNvPr>
          <p:cNvSpPr txBox="1"/>
          <p:nvPr/>
        </p:nvSpPr>
        <p:spPr>
          <a:xfrm>
            <a:off x="1129004" y="1838131"/>
            <a:ext cx="8976049" cy="2862322"/>
          </a:xfrm>
          <a:prstGeom prst="rect">
            <a:avLst/>
          </a:prstGeom>
          <a:noFill/>
        </p:spPr>
        <p:txBody>
          <a:bodyPr wrap="square" rtlCol="0">
            <a:spAutoFit/>
          </a:bodyPr>
          <a:lstStyle/>
          <a:p>
            <a:r>
              <a:rPr lang="pt-PT" sz="2000" dirty="0">
                <a:latin typeface="Arial" panose="020B0604020202020204" pitchFamily="34" charset="0"/>
                <a:cs typeface="Arial" panose="020B0604020202020204" pitchFamily="34" charset="0"/>
              </a:rPr>
              <a:t>O nosso sistema de base de dados deve ser capaz de:</a:t>
            </a:r>
          </a:p>
          <a:p>
            <a:endParaRPr lang="pt-PT"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pt-PT" sz="2000" dirty="0">
                <a:latin typeface="Arial" panose="020B0604020202020204" pitchFamily="34" charset="0"/>
                <a:cs typeface="Arial" panose="020B0604020202020204" pitchFamily="34" charset="0"/>
              </a:rPr>
              <a:t>Registar e fazer o login de </a:t>
            </a:r>
            <a:r>
              <a:rPr lang="pt-PT" sz="2000" dirty="0" err="1">
                <a:latin typeface="Arial" panose="020B0604020202020204" pitchFamily="34" charset="0"/>
                <a:cs typeface="Arial" panose="020B0604020202020204" pitchFamily="34" charset="0"/>
              </a:rPr>
              <a:t>users</a:t>
            </a:r>
            <a:r>
              <a:rPr lang="pt-PT" sz="2000"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pt-PT" sz="2000" dirty="0">
                <a:latin typeface="Arial" panose="020B0604020202020204" pitchFamily="34" charset="0"/>
                <a:cs typeface="Arial" panose="020B0604020202020204" pitchFamily="34" charset="0"/>
              </a:rPr>
              <a:t>Criar produtos, atualizar e consultar os seus detalhes;</a:t>
            </a:r>
          </a:p>
          <a:p>
            <a:pPr marL="342900" indent="-342900">
              <a:buFont typeface="Arial" panose="020B0604020202020204" pitchFamily="34" charset="0"/>
              <a:buChar char="•"/>
            </a:pPr>
            <a:r>
              <a:rPr lang="pt-PT" sz="2000" dirty="0">
                <a:latin typeface="Arial" panose="020B0604020202020204" pitchFamily="34" charset="0"/>
                <a:cs typeface="Arial" panose="020B0604020202020204" pitchFamily="34" charset="0"/>
              </a:rPr>
              <a:t>Realizar encomendas;</a:t>
            </a:r>
          </a:p>
          <a:p>
            <a:pPr marL="342900" indent="-342900">
              <a:buFont typeface="Arial" panose="020B0604020202020204" pitchFamily="34" charset="0"/>
              <a:buChar char="•"/>
            </a:pPr>
            <a:r>
              <a:rPr lang="pt-PT" sz="2000" dirty="0">
                <a:latin typeface="Arial" panose="020B0604020202020204" pitchFamily="34" charset="0"/>
                <a:cs typeface="Arial" panose="020B0604020202020204" pitchFamily="34" charset="0"/>
              </a:rPr>
              <a:t>Deixar feedback, rating e questões sobre um produto;</a:t>
            </a:r>
          </a:p>
          <a:p>
            <a:pPr marL="342900" indent="-342900">
              <a:buFont typeface="Arial" panose="020B0604020202020204" pitchFamily="34" charset="0"/>
              <a:buChar char="•"/>
            </a:pPr>
            <a:r>
              <a:rPr lang="pt-PT" sz="2000" dirty="0">
                <a:latin typeface="Arial" panose="020B0604020202020204" pitchFamily="34" charset="0"/>
                <a:cs typeface="Arial" panose="020B0604020202020204" pitchFamily="34" charset="0"/>
              </a:rPr>
              <a:t>Criar e subscrever campanhas;</a:t>
            </a:r>
          </a:p>
          <a:p>
            <a:pPr marL="342900" indent="-342900">
              <a:buFont typeface="Arial" panose="020B0604020202020204" pitchFamily="34" charset="0"/>
              <a:buChar char="•"/>
            </a:pPr>
            <a:r>
              <a:rPr lang="pt-PT" sz="2000" dirty="0">
                <a:latin typeface="Arial" panose="020B0604020202020204" pitchFamily="34" charset="0"/>
                <a:cs typeface="Arial" panose="020B0604020202020204" pitchFamily="34" charset="0"/>
              </a:rPr>
              <a:t>Notificar utilizadores;</a:t>
            </a:r>
          </a:p>
          <a:p>
            <a:pPr marL="342900" indent="-342900">
              <a:buFont typeface="Arial" panose="020B0604020202020204" pitchFamily="34" charset="0"/>
              <a:buChar char="•"/>
            </a:pPr>
            <a:r>
              <a:rPr lang="pt-PT" sz="2000" dirty="0">
                <a:latin typeface="Arial" panose="020B0604020202020204" pitchFamily="34" charset="0"/>
                <a:cs typeface="Arial" panose="020B0604020202020204" pitchFamily="34" charset="0"/>
              </a:rPr>
              <a:t>Obter estatísticas mensais e dos descontos aplicados por campanha.</a:t>
            </a:r>
          </a:p>
        </p:txBody>
      </p:sp>
    </p:spTree>
    <p:extLst>
      <p:ext uri="{BB962C8B-B14F-4D97-AF65-F5344CB8AC3E}">
        <p14:creationId xmlns:p14="http://schemas.microsoft.com/office/powerpoint/2010/main" val="119341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716868" y="703423"/>
            <a:ext cx="4293671" cy="872931"/>
          </a:xfrm>
        </p:spPr>
        <p:txBody>
          <a:bodyPr rtlCol="0">
            <a:normAutofit/>
          </a:bodyPr>
          <a:lstStyle/>
          <a:p>
            <a:pPr rtl="0"/>
            <a:r>
              <a:rPr lang="pt-BR" dirty="0">
                <a:latin typeface="Arial" panose="020B0604020202020204" pitchFamily="34" charset="0"/>
                <a:cs typeface="Arial" panose="020B0604020202020204" pitchFamily="34" charset="0"/>
              </a:rPr>
              <a:t>Conflitos</a:t>
            </a:r>
          </a:p>
        </p:txBody>
      </p:sp>
      <p:sp>
        <p:nvSpPr>
          <p:cNvPr id="5" name="Espaço Reservado para Conteúdo 4">
            <a:extLst>
              <a:ext uri="{FF2B5EF4-FFF2-40B4-BE49-F238E27FC236}">
                <a16:creationId xmlns:a16="http://schemas.microsoft.com/office/drawing/2014/main" id="{2F7EDA40-4329-4B70-97B3-763E23807374}"/>
              </a:ext>
            </a:extLst>
          </p:cNvPr>
          <p:cNvSpPr>
            <a:spLocks noGrp="1"/>
          </p:cNvSpPr>
          <p:nvPr>
            <p:ph idx="1"/>
          </p:nvPr>
        </p:nvSpPr>
        <p:spPr>
          <a:xfrm>
            <a:off x="1119673" y="1782147"/>
            <a:ext cx="9601200" cy="1427584"/>
          </a:xfrm>
        </p:spPr>
        <p:txBody>
          <a:bodyPr/>
          <a:lstStyle/>
          <a:p>
            <a:pPr marL="0" indent="0">
              <a:buNone/>
            </a:pPr>
            <a:r>
              <a:rPr lang="pt-PT" dirty="0">
                <a:latin typeface="Arial" panose="020B0604020202020204" pitchFamily="34" charset="0"/>
                <a:cs typeface="Arial" panose="020B0604020202020204" pitchFamily="34" charset="0"/>
              </a:rPr>
              <a:t>Escritas/leituras e escritas simultâneas podem causar conflitos. Estas situações podem ocorrer por exemplo ao registar utilizadores, ou ao editar os detalhes de um produto.</a:t>
            </a:r>
          </a:p>
        </p:txBody>
      </p:sp>
      <p:sp>
        <p:nvSpPr>
          <p:cNvPr id="4" name="CaixaDeTexto 3">
            <a:extLst>
              <a:ext uri="{FF2B5EF4-FFF2-40B4-BE49-F238E27FC236}">
                <a16:creationId xmlns:a16="http://schemas.microsoft.com/office/drawing/2014/main" id="{BDF51F91-396D-4BC6-96D9-587B775FB968}"/>
              </a:ext>
            </a:extLst>
          </p:cNvPr>
          <p:cNvSpPr txBox="1"/>
          <p:nvPr/>
        </p:nvSpPr>
        <p:spPr>
          <a:xfrm>
            <a:off x="1054359" y="4822720"/>
            <a:ext cx="8546841" cy="1754326"/>
          </a:xfrm>
          <a:prstGeom prst="rect">
            <a:avLst/>
          </a:prstGeom>
          <a:noFill/>
        </p:spPr>
        <p:txBody>
          <a:bodyPr wrap="square" rtlCol="0">
            <a:spAutoFit/>
          </a:bodyPr>
          <a:lstStyle/>
          <a:p>
            <a:pPr marL="285750" indent="-285750">
              <a:buFont typeface="Arial" panose="020B0604020202020204" pitchFamily="34" charset="0"/>
              <a:buChar char="•"/>
            </a:pPr>
            <a:r>
              <a:rPr lang="pt-PT" sz="2000" dirty="0" err="1"/>
              <a:t>Python</a:t>
            </a:r>
            <a:r>
              <a:rPr lang="pt-PT" sz="2000" dirty="0"/>
              <a:t>;</a:t>
            </a:r>
          </a:p>
          <a:p>
            <a:pPr marL="285750" indent="-285750">
              <a:buFont typeface="Arial" panose="020B0604020202020204" pitchFamily="34" charset="0"/>
              <a:buChar char="•"/>
            </a:pPr>
            <a:r>
              <a:rPr lang="pt-PT" sz="2000" dirty="0" err="1"/>
              <a:t>PostgresSQL</a:t>
            </a:r>
            <a:r>
              <a:rPr lang="pt-PT" sz="2000" dirty="0"/>
              <a:t>;</a:t>
            </a:r>
          </a:p>
          <a:p>
            <a:pPr marL="285750" indent="-285750">
              <a:buFont typeface="Arial" panose="020B0604020202020204" pitchFamily="34" charset="0"/>
              <a:buChar char="•"/>
            </a:pPr>
            <a:r>
              <a:rPr lang="pt-PT" sz="2000" dirty="0"/>
              <a:t>Onda.dei.uc.pt;</a:t>
            </a:r>
          </a:p>
          <a:p>
            <a:pPr marL="285750" indent="-285750">
              <a:buFont typeface="Arial" panose="020B0604020202020204" pitchFamily="34" charset="0"/>
              <a:buChar char="•"/>
            </a:pPr>
            <a:r>
              <a:rPr lang="pt-PT" sz="2000" dirty="0" err="1"/>
              <a:t>Postman</a:t>
            </a:r>
            <a:endParaRPr lang="pt-PT" sz="2000" dirty="0"/>
          </a:p>
          <a:p>
            <a:endParaRPr lang="pt-PT" dirty="0"/>
          </a:p>
          <a:p>
            <a:pPr marL="285750" indent="-285750">
              <a:buFont typeface="Arial" panose="020B0604020202020204" pitchFamily="34" charset="0"/>
              <a:buChar char="•"/>
            </a:pPr>
            <a:endParaRPr lang="pt-PT" dirty="0"/>
          </a:p>
        </p:txBody>
      </p:sp>
      <p:sp>
        <p:nvSpPr>
          <p:cNvPr id="6" name="Título 1">
            <a:extLst>
              <a:ext uri="{FF2B5EF4-FFF2-40B4-BE49-F238E27FC236}">
                <a16:creationId xmlns:a16="http://schemas.microsoft.com/office/drawing/2014/main" id="{86F29D93-E8BF-4E1B-8FD1-08CC5D10729D}"/>
              </a:ext>
            </a:extLst>
          </p:cNvPr>
          <p:cNvSpPr txBox="1">
            <a:spLocks/>
          </p:cNvSpPr>
          <p:nvPr/>
        </p:nvSpPr>
        <p:spPr>
          <a:xfrm>
            <a:off x="755779" y="3719879"/>
            <a:ext cx="10680441" cy="1050484"/>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buClrTx/>
              <a:buFontTx/>
            </a:pPr>
            <a:r>
              <a:rPr lang="pt-BR" dirty="0">
                <a:latin typeface="Arial" panose="020B0604020202020204" pitchFamily="34" charset="0"/>
                <a:cs typeface="Arial" panose="020B0604020202020204" pitchFamily="34" charset="0"/>
              </a:rPr>
              <a:t>Tecnologias essenciais</a:t>
            </a:r>
          </a:p>
        </p:txBody>
      </p:sp>
    </p:spTree>
    <p:extLst>
      <p:ext uri="{BB962C8B-B14F-4D97-AF65-F5344CB8AC3E}">
        <p14:creationId xmlns:p14="http://schemas.microsoft.com/office/powerpoint/2010/main" val="1348318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B6FDD6-AEF4-4CD8-856F-EDFBCB469F07}"/>
              </a:ext>
            </a:extLst>
          </p:cNvPr>
          <p:cNvSpPr>
            <a:spLocks noGrp="1"/>
          </p:cNvSpPr>
          <p:nvPr>
            <p:ph type="title"/>
          </p:nvPr>
        </p:nvSpPr>
        <p:spPr>
          <a:xfrm>
            <a:off x="709126" y="592494"/>
            <a:ext cx="9601200" cy="1485900"/>
          </a:xfrm>
        </p:spPr>
        <p:txBody>
          <a:bodyPr/>
          <a:lstStyle/>
          <a:p>
            <a:r>
              <a:rPr lang="pt-PT" dirty="0"/>
              <a:t>Diagrama ER</a:t>
            </a:r>
          </a:p>
        </p:txBody>
      </p:sp>
      <p:sp>
        <p:nvSpPr>
          <p:cNvPr id="4" name="Marcador de Posição de Conteúdo 3">
            <a:extLst>
              <a:ext uri="{FF2B5EF4-FFF2-40B4-BE49-F238E27FC236}">
                <a16:creationId xmlns:a16="http://schemas.microsoft.com/office/drawing/2014/main" id="{67D3D87A-5F0B-4D0F-9D19-E0A5FC6A001F}"/>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98E7A40F-4A54-4589-992B-FAE0CBE02D9F}"/>
              </a:ext>
            </a:extLst>
          </p:cNvPr>
          <p:cNvPicPr>
            <a:picLocks noChangeAspect="1"/>
          </p:cNvPicPr>
          <p:nvPr/>
        </p:nvPicPr>
        <p:blipFill>
          <a:blip r:embed="rId2"/>
          <a:stretch>
            <a:fillRect/>
          </a:stretch>
        </p:blipFill>
        <p:spPr>
          <a:xfrm>
            <a:off x="938671" y="1724994"/>
            <a:ext cx="10767554" cy="4836762"/>
          </a:xfrm>
          <a:prstGeom prst="rect">
            <a:avLst/>
          </a:prstGeom>
        </p:spPr>
      </p:pic>
    </p:spTree>
    <p:extLst>
      <p:ext uri="{BB962C8B-B14F-4D97-AF65-F5344CB8AC3E}">
        <p14:creationId xmlns:p14="http://schemas.microsoft.com/office/powerpoint/2010/main" val="2968706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3B2622-F03D-490F-A797-779798E21371}"/>
              </a:ext>
            </a:extLst>
          </p:cNvPr>
          <p:cNvSpPr>
            <a:spLocks noGrp="1"/>
          </p:cNvSpPr>
          <p:nvPr>
            <p:ph type="title"/>
          </p:nvPr>
        </p:nvSpPr>
        <p:spPr>
          <a:xfrm>
            <a:off x="699796" y="685800"/>
            <a:ext cx="9601200" cy="1485900"/>
          </a:xfrm>
        </p:spPr>
        <p:txBody>
          <a:bodyPr/>
          <a:lstStyle/>
          <a:p>
            <a:r>
              <a:rPr lang="pt-PT" dirty="0"/>
              <a:t>Modelo de Relacionamento de Dados</a:t>
            </a:r>
          </a:p>
        </p:txBody>
      </p:sp>
      <p:sp>
        <p:nvSpPr>
          <p:cNvPr id="3" name="Marcador de Posição de Conteúdo 2">
            <a:extLst>
              <a:ext uri="{FF2B5EF4-FFF2-40B4-BE49-F238E27FC236}">
                <a16:creationId xmlns:a16="http://schemas.microsoft.com/office/drawing/2014/main" id="{5C030C4A-75F1-4CBF-B3BF-9A4A94F70B9F}"/>
              </a:ext>
            </a:extLst>
          </p:cNvPr>
          <p:cNvSpPr>
            <a:spLocks noGrp="1"/>
          </p:cNvSpPr>
          <p:nvPr>
            <p:ph idx="1"/>
          </p:nvPr>
        </p:nvSpPr>
        <p:spPr/>
        <p:txBody>
          <a:bodyPr/>
          <a:lstStyle/>
          <a:p>
            <a:endParaRPr lang="pt-PT"/>
          </a:p>
        </p:txBody>
      </p:sp>
      <p:pic>
        <p:nvPicPr>
          <p:cNvPr id="6" name="Imagem 5">
            <a:extLst>
              <a:ext uri="{FF2B5EF4-FFF2-40B4-BE49-F238E27FC236}">
                <a16:creationId xmlns:a16="http://schemas.microsoft.com/office/drawing/2014/main" id="{D0750EBC-5456-460A-87FA-A954D3313811}"/>
              </a:ext>
            </a:extLst>
          </p:cNvPr>
          <p:cNvPicPr>
            <a:picLocks noChangeAspect="1"/>
          </p:cNvPicPr>
          <p:nvPr/>
        </p:nvPicPr>
        <p:blipFill>
          <a:blip r:embed="rId2"/>
          <a:stretch>
            <a:fillRect/>
          </a:stretch>
        </p:blipFill>
        <p:spPr>
          <a:xfrm>
            <a:off x="960360" y="1770198"/>
            <a:ext cx="10878050" cy="4760494"/>
          </a:xfrm>
          <a:prstGeom prst="rect">
            <a:avLst/>
          </a:prstGeom>
        </p:spPr>
      </p:pic>
    </p:spTree>
    <p:extLst>
      <p:ext uri="{BB962C8B-B14F-4D97-AF65-F5344CB8AC3E}">
        <p14:creationId xmlns:p14="http://schemas.microsoft.com/office/powerpoint/2010/main" val="2675809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1665A6-74DB-4F44-A6EF-F01205E87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4FD84E6-7301-4002-B85B-D90DDE5F8C37}"/>
              </a:ext>
            </a:extLst>
          </p:cNvPr>
          <p:cNvSpPr>
            <a:spLocks noGrp="1"/>
          </p:cNvSpPr>
          <p:nvPr>
            <p:ph type="title"/>
          </p:nvPr>
        </p:nvSpPr>
        <p:spPr>
          <a:xfrm>
            <a:off x="643467" y="685800"/>
            <a:ext cx="10905066" cy="1485900"/>
          </a:xfrm>
          <a:noFill/>
        </p:spPr>
        <p:txBody>
          <a:bodyPr>
            <a:normAutofit/>
          </a:bodyPr>
          <a:lstStyle/>
          <a:p>
            <a:pPr algn="ctr"/>
            <a:r>
              <a:rPr lang="pt-PT" dirty="0">
                <a:latin typeface="Arial" panose="020B0604020202020204" pitchFamily="34" charset="0"/>
                <a:cs typeface="Arial" panose="020B0604020202020204" pitchFamily="34" charset="0"/>
              </a:rPr>
              <a:t>Plano de desenvolvimento</a:t>
            </a:r>
            <a:endParaRPr lang="pt-PT">
              <a:latin typeface="Arial" panose="020B0604020202020204" pitchFamily="34" charset="0"/>
              <a:cs typeface="Arial" panose="020B0604020202020204" pitchFamily="34" charset="0"/>
            </a:endParaRPr>
          </a:p>
        </p:txBody>
      </p:sp>
      <p:graphicFrame>
        <p:nvGraphicFramePr>
          <p:cNvPr id="4" name="Tabela 4">
            <a:extLst>
              <a:ext uri="{FF2B5EF4-FFF2-40B4-BE49-F238E27FC236}">
                <a16:creationId xmlns:a16="http://schemas.microsoft.com/office/drawing/2014/main" id="{D650C1E0-8D65-48AF-BAA9-E40CBDE2CCC5}"/>
              </a:ext>
            </a:extLst>
          </p:cNvPr>
          <p:cNvGraphicFramePr>
            <a:graphicFrameLocks noGrp="1"/>
          </p:cNvGraphicFramePr>
          <p:nvPr>
            <p:ph idx="1"/>
            <p:extLst>
              <p:ext uri="{D42A27DB-BD31-4B8C-83A1-F6EECF244321}">
                <p14:modId xmlns:p14="http://schemas.microsoft.com/office/powerpoint/2010/main" val="2933216247"/>
              </p:ext>
            </p:extLst>
          </p:nvPr>
        </p:nvGraphicFramePr>
        <p:xfrm>
          <a:off x="937820" y="1574450"/>
          <a:ext cx="10316360" cy="4597750"/>
        </p:xfrm>
        <a:graphic>
          <a:graphicData uri="http://schemas.openxmlformats.org/drawingml/2006/table">
            <a:tbl>
              <a:tblPr firstRow="1" bandRow="1">
                <a:tableStyleId>{5C22544A-7EE6-4342-B048-85BDC9FD1C3A}</a:tableStyleId>
              </a:tblPr>
              <a:tblGrid>
                <a:gridCol w="1477019">
                  <a:extLst>
                    <a:ext uri="{9D8B030D-6E8A-4147-A177-3AD203B41FA5}">
                      <a16:colId xmlns:a16="http://schemas.microsoft.com/office/drawing/2014/main" val="934710114"/>
                    </a:ext>
                  </a:extLst>
                </a:gridCol>
                <a:gridCol w="1262763">
                  <a:extLst>
                    <a:ext uri="{9D8B030D-6E8A-4147-A177-3AD203B41FA5}">
                      <a16:colId xmlns:a16="http://schemas.microsoft.com/office/drawing/2014/main" val="3946494356"/>
                    </a:ext>
                  </a:extLst>
                </a:gridCol>
                <a:gridCol w="1262763">
                  <a:extLst>
                    <a:ext uri="{9D8B030D-6E8A-4147-A177-3AD203B41FA5}">
                      <a16:colId xmlns:a16="http://schemas.microsoft.com/office/drawing/2014/main" val="1951798358"/>
                    </a:ext>
                  </a:extLst>
                </a:gridCol>
                <a:gridCol w="1262763">
                  <a:extLst>
                    <a:ext uri="{9D8B030D-6E8A-4147-A177-3AD203B41FA5}">
                      <a16:colId xmlns:a16="http://schemas.microsoft.com/office/drawing/2014/main" val="3879117925"/>
                    </a:ext>
                  </a:extLst>
                </a:gridCol>
                <a:gridCol w="1262763">
                  <a:extLst>
                    <a:ext uri="{9D8B030D-6E8A-4147-A177-3AD203B41FA5}">
                      <a16:colId xmlns:a16="http://schemas.microsoft.com/office/drawing/2014/main" val="3526611530"/>
                    </a:ext>
                  </a:extLst>
                </a:gridCol>
                <a:gridCol w="1262763">
                  <a:extLst>
                    <a:ext uri="{9D8B030D-6E8A-4147-A177-3AD203B41FA5}">
                      <a16:colId xmlns:a16="http://schemas.microsoft.com/office/drawing/2014/main" val="3119116870"/>
                    </a:ext>
                  </a:extLst>
                </a:gridCol>
                <a:gridCol w="1262763">
                  <a:extLst>
                    <a:ext uri="{9D8B030D-6E8A-4147-A177-3AD203B41FA5}">
                      <a16:colId xmlns:a16="http://schemas.microsoft.com/office/drawing/2014/main" val="554690738"/>
                    </a:ext>
                  </a:extLst>
                </a:gridCol>
                <a:gridCol w="1262763">
                  <a:extLst>
                    <a:ext uri="{9D8B030D-6E8A-4147-A177-3AD203B41FA5}">
                      <a16:colId xmlns:a16="http://schemas.microsoft.com/office/drawing/2014/main" val="2656113708"/>
                    </a:ext>
                  </a:extLst>
                </a:gridCol>
              </a:tblGrid>
              <a:tr h="244063">
                <a:tc>
                  <a:txBody>
                    <a:bodyPr/>
                    <a:lstStyle/>
                    <a:p>
                      <a:pPr algn="ctr"/>
                      <a:endParaRPr lang="pt-PT" sz="1100"/>
                    </a:p>
                  </a:txBody>
                  <a:tcPr marL="55469" marR="55469" marT="27734" marB="27734"/>
                </a:tc>
                <a:tc>
                  <a:txBody>
                    <a:bodyPr/>
                    <a:lstStyle/>
                    <a:p>
                      <a:pPr algn="ctr"/>
                      <a:r>
                        <a:rPr lang="pt-PT" sz="1100"/>
                        <a:t>Semana 1</a:t>
                      </a:r>
                    </a:p>
                  </a:txBody>
                  <a:tcPr marL="55469" marR="55469" marT="27734" marB="27734"/>
                </a:tc>
                <a:tc>
                  <a:txBody>
                    <a:bodyPr/>
                    <a:lstStyle/>
                    <a:p>
                      <a:pPr algn="ctr"/>
                      <a:r>
                        <a:rPr lang="pt-PT" sz="1100"/>
                        <a:t>Semana 2</a:t>
                      </a:r>
                    </a:p>
                  </a:txBody>
                  <a:tcPr marL="55469" marR="55469" marT="27734" marB="27734"/>
                </a:tc>
                <a:tc>
                  <a:txBody>
                    <a:bodyPr/>
                    <a:lstStyle/>
                    <a:p>
                      <a:pPr algn="ctr"/>
                      <a:r>
                        <a:rPr lang="pt-PT" sz="1100"/>
                        <a:t>Semana 3</a:t>
                      </a:r>
                    </a:p>
                  </a:txBody>
                  <a:tcPr marL="55469" marR="55469" marT="27734" marB="27734"/>
                </a:tc>
                <a:tc>
                  <a:txBody>
                    <a:bodyPr/>
                    <a:lstStyle/>
                    <a:p>
                      <a:pPr algn="ctr"/>
                      <a:r>
                        <a:rPr lang="pt-PT" sz="1100"/>
                        <a:t>Semana 4</a:t>
                      </a:r>
                    </a:p>
                  </a:txBody>
                  <a:tcPr marL="55469" marR="55469" marT="27734" marB="27734"/>
                </a:tc>
                <a:tc>
                  <a:txBody>
                    <a:bodyPr/>
                    <a:lstStyle/>
                    <a:p>
                      <a:pPr algn="ctr"/>
                      <a:r>
                        <a:rPr lang="pt-PT" sz="1100"/>
                        <a:t>Semana 5</a:t>
                      </a:r>
                    </a:p>
                  </a:txBody>
                  <a:tcPr marL="55469" marR="55469" marT="27734" marB="27734"/>
                </a:tc>
                <a:tc>
                  <a:txBody>
                    <a:bodyPr/>
                    <a:lstStyle/>
                    <a:p>
                      <a:pPr algn="ctr"/>
                      <a:r>
                        <a:rPr lang="pt-PT" sz="1100"/>
                        <a:t>Semana 6</a:t>
                      </a:r>
                    </a:p>
                  </a:txBody>
                  <a:tcPr marL="55469" marR="55469" marT="27734" marB="27734"/>
                </a:tc>
                <a:tc>
                  <a:txBody>
                    <a:bodyPr/>
                    <a:lstStyle/>
                    <a:p>
                      <a:pPr algn="ctr"/>
                      <a:r>
                        <a:rPr lang="pt-PT" sz="1100"/>
                        <a:t>Semana 7</a:t>
                      </a:r>
                    </a:p>
                  </a:txBody>
                  <a:tcPr marL="55469" marR="55469" marT="27734" marB="27734"/>
                </a:tc>
                <a:extLst>
                  <a:ext uri="{0D108BD9-81ED-4DB2-BD59-A6C34878D82A}">
                    <a16:rowId xmlns:a16="http://schemas.microsoft.com/office/drawing/2014/main" val="1508857693"/>
                  </a:ext>
                </a:extLst>
              </a:tr>
              <a:tr h="244063">
                <a:tc>
                  <a:txBody>
                    <a:bodyPr/>
                    <a:lstStyle/>
                    <a:p>
                      <a:pPr algn="ctr"/>
                      <a:r>
                        <a:rPr lang="pt-PT" sz="1100" dirty="0"/>
                        <a:t>Registar </a:t>
                      </a:r>
                      <a:r>
                        <a:rPr lang="pt-PT" sz="1100" dirty="0" err="1"/>
                        <a:t>users</a:t>
                      </a:r>
                      <a:endParaRPr lang="pt-PT" sz="1100" dirty="0"/>
                    </a:p>
                  </a:txBody>
                  <a:tcPr marL="55469" marR="55469" marT="27734" marB="27734"/>
                </a:tc>
                <a:tc>
                  <a:txBody>
                    <a:bodyPr/>
                    <a:lstStyle/>
                    <a:p>
                      <a:pPr algn="ctr"/>
                      <a:r>
                        <a:rPr lang="pt-PT" sz="1100" dirty="0"/>
                        <a:t>Carlos</a:t>
                      </a:r>
                    </a:p>
                  </a:txBody>
                  <a:tcPr marL="55469" marR="55469" marT="27734" marB="27734"/>
                </a:tc>
                <a:tc>
                  <a:txBody>
                    <a:bodyPr/>
                    <a:lstStyle/>
                    <a:p>
                      <a:pPr algn="ctr"/>
                      <a:endParaRPr lang="pt-PT" sz="1100" dirty="0"/>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tc>
                  <a:txBody>
                    <a:bodyPr/>
                    <a:lstStyle/>
                    <a:p>
                      <a:pPr algn="ctr"/>
                      <a:endParaRPr lang="pt-PT" sz="1100" dirty="0"/>
                    </a:p>
                  </a:txBody>
                  <a:tcPr marL="55469" marR="55469" marT="27734" marB="27734"/>
                </a:tc>
                <a:tc>
                  <a:txBody>
                    <a:bodyPr/>
                    <a:lstStyle/>
                    <a:p>
                      <a:pPr algn="ctr"/>
                      <a:endParaRPr lang="pt-PT" sz="1100"/>
                    </a:p>
                  </a:txBody>
                  <a:tcPr marL="55469" marR="55469" marT="27734" marB="27734"/>
                </a:tc>
                <a:extLst>
                  <a:ext uri="{0D108BD9-81ED-4DB2-BD59-A6C34878D82A}">
                    <a16:rowId xmlns:a16="http://schemas.microsoft.com/office/drawing/2014/main" val="3788764778"/>
                  </a:ext>
                </a:extLst>
              </a:tr>
              <a:tr h="277344">
                <a:tc>
                  <a:txBody>
                    <a:bodyPr/>
                    <a:lstStyle/>
                    <a:p>
                      <a:pPr algn="ctr"/>
                      <a:r>
                        <a:rPr lang="pt-PT" sz="1100" dirty="0"/>
                        <a:t>Autenticar </a:t>
                      </a:r>
                      <a:r>
                        <a:rPr lang="pt-PT" sz="1100" dirty="0" err="1"/>
                        <a:t>users</a:t>
                      </a:r>
                      <a:endParaRPr lang="pt-PT" sz="1100" dirty="0"/>
                    </a:p>
                  </a:txBody>
                  <a:tcPr marL="55469" marR="55469" marT="27734" marB="27734"/>
                </a:tc>
                <a:tc>
                  <a:txBody>
                    <a:bodyPr/>
                    <a:lstStyle/>
                    <a:p>
                      <a:pPr algn="ctr"/>
                      <a:r>
                        <a:rPr lang="pt-PT" sz="1100" dirty="0"/>
                        <a:t>Mariana</a:t>
                      </a:r>
                    </a:p>
                  </a:txBody>
                  <a:tcPr marL="55469" marR="55469" marT="27734" marB="27734"/>
                </a:tc>
                <a:tc>
                  <a:txBody>
                    <a:bodyPr/>
                    <a:lstStyle/>
                    <a:p>
                      <a:pPr algn="ctr"/>
                      <a:endParaRPr lang="pt-PT" sz="1100"/>
                    </a:p>
                  </a:txBody>
                  <a:tcPr marL="55469" marR="55469" marT="27734" marB="27734"/>
                </a:tc>
                <a:tc>
                  <a:txBody>
                    <a:bodyPr/>
                    <a:lstStyle/>
                    <a:p>
                      <a:pPr algn="ctr"/>
                      <a:endParaRPr lang="pt-PT" sz="1100" dirty="0"/>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extLst>
                  <a:ext uri="{0D108BD9-81ED-4DB2-BD59-A6C34878D82A}">
                    <a16:rowId xmlns:a16="http://schemas.microsoft.com/office/drawing/2014/main" val="1396374227"/>
                  </a:ext>
                </a:extLst>
              </a:tr>
              <a:tr h="277344">
                <a:tc>
                  <a:txBody>
                    <a:bodyPr/>
                    <a:lstStyle/>
                    <a:p>
                      <a:pPr algn="ctr"/>
                      <a:r>
                        <a:rPr lang="pt-PT" sz="1100" dirty="0"/>
                        <a:t>Criar produto</a:t>
                      </a:r>
                    </a:p>
                  </a:txBody>
                  <a:tcPr marL="55469" marR="55469" marT="27734" marB="27734"/>
                </a:tc>
                <a:tc>
                  <a:txBody>
                    <a:bodyPr/>
                    <a:lstStyle/>
                    <a:p>
                      <a:pPr algn="ctr"/>
                      <a:r>
                        <a:rPr lang="pt-PT" sz="1100" dirty="0"/>
                        <a:t>Bárbara</a:t>
                      </a:r>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extLst>
                  <a:ext uri="{0D108BD9-81ED-4DB2-BD59-A6C34878D82A}">
                    <a16:rowId xmlns:a16="http://schemas.microsoft.com/office/drawing/2014/main" val="66404184"/>
                  </a:ext>
                </a:extLst>
              </a:tr>
              <a:tr h="277344">
                <a:tc>
                  <a:txBody>
                    <a:bodyPr/>
                    <a:lstStyle/>
                    <a:p>
                      <a:pPr algn="ctr"/>
                      <a:r>
                        <a:rPr lang="pt-PT" sz="1100" dirty="0"/>
                        <a:t>Atualizar produto</a:t>
                      </a:r>
                    </a:p>
                  </a:txBody>
                  <a:tcPr marL="55469" marR="55469" marT="27734" marB="27734"/>
                </a:tc>
                <a:tc>
                  <a:txBody>
                    <a:bodyPr/>
                    <a:lstStyle/>
                    <a:p>
                      <a:pPr algn="ctr"/>
                      <a:endParaRPr lang="pt-PT" sz="1100" dirty="0"/>
                    </a:p>
                  </a:txBody>
                  <a:tcPr marL="55469" marR="55469" marT="27734" marB="27734"/>
                </a:tc>
                <a:tc>
                  <a:txBody>
                    <a:bodyPr/>
                    <a:lstStyle/>
                    <a:p>
                      <a:pPr algn="ctr"/>
                      <a:r>
                        <a:rPr lang="pt-PT" sz="1100" dirty="0"/>
                        <a:t>Carlos</a:t>
                      </a:r>
                    </a:p>
                  </a:txBody>
                  <a:tcPr marL="55469" marR="55469" marT="27734" marB="27734"/>
                </a:tc>
                <a:tc>
                  <a:txBody>
                    <a:bodyPr/>
                    <a:lstStyle/>
                    <a:p>
                      <a:pPr algn="ctr"/>
                      <a:endParaRPr lang="pt-PT" sz="1100" dirty="0"/>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extLst>
                  <a:ext uri="{0D108BD9-81ED-4DB2-BD59-A6C34878D82A}">
                    <a16:rowId xmlns:a16="http://schemas.microsoft.com/office/drawing/2014/main" val="3143366168"/>
                  </a:ext>
                </a:extLst>
              </a:tr>
              <a:tr h="277344">
                <a:tc>
                  <a:txBody>
                    <a:bodyPr/>
                    <a:lstStyle/>
                    <a:p>
                      <a:pPr algn="ctr"/>
                      <a:r>
                        <a:rPr lang="pt-PT" sz="1100" dirty="0"/>
                        <a:t>Efetuar compra </a:t>
                      </a:r>
                    </a:p>
                  </a:txBody>
                  <a:tcPr marL="55469" marR="55469" marT="27734" marB="27734"/>
                </a:tc>
                <a:tc>
                  <a:txBody>
                    <a:bodyPr/>
                    <a:lstStyle/>
                    <a:p>
                      <a:pPr algn="ctr"/>
                      <a:endParaRPr lang="pt-PT" sz="1100" dirty="0"/>
                    </a:p>
                  </a:txBody>
                  <a:tcPr marL="55469" marR="55469" marT="27734" marB="27734"/>
                </a:tc>
                <a:tc>
                  <a:txBody>
                    <a:bodyPr/>
                    <a:lstStyle/>
                    <a:p>
                      <a:pPr algn="ctr"/>
                      <a:r>
                        <a:rPr lang="pt-PT" sz="1100" dirty="0"/>
                        <a:t>Mariana</a:t>
                      </a:r>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extLst>
                  <a:ext uri="{0D108BD9-81ED-4DB2-BD59-A6C34878D82A}">
                    <a16:rowId xmlns:a16="http://schemas.microsoft.com/office/drawing/2014/main" val="3358261667"/>
                  </a:ext>
                </a:extLst>
              </a:tr>
              <a:tr h="277344">
                <a:tc>
                  <a:txBody>
                    <a:bodyPr/>
                    <a:lstStyle/>
                    <a:p>
                      <a:pPr algn="ctr"/>
                      <a:r>
                        <a:rPr lang="pt-PT" sz="1100" dirty="0"/>
                        <a:t>Deixar feedback</a:t>
                      </a:r>
                    </a:p>
                  </a:txBody>
                  <a:tcPr marL="55469" marR="55469" marT="27734" marB="27734"/>
                </a:tc>
                <a:tc>
                  <a:txBody>
                    <a:bodyPr/>
                    <a:lstStyle/>
                    <a:p>
                      <a:pPr algn="ctr"/>
                      <a:endParaRPr lang="pt-PT" sz="1100"/>
                    </a:p>
                  </a:txBody>
                  <a:tcPr marL="55469" marR="55469" marT="27734" marB="27734"/>
                </a:tc>
                <a:tc>
                  <a:txBody>
                    <a:bodyPr/>
                    <a:lstStyle/>
                    <a:p>
                      <a:pPr algn="ctr"/>
                      <a:r>
                        <a:rPr lang="pt-PT" sz="1100" dirty="0"/>
                        <a:t>Bárbara</a:t>
                      </a:r>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extLst>
                  <a:ext uri="{0D108BD9-81ED-4DB2-BD59-A6C34878D82A}">
                    <a16:rowId xmlns:a16="http://schemas.microsoft.com/office/drawing/2014/main" val="3062365407"/>
                  </a:ext>
                </a:extLst>
              </a:tr>
              <a:tr h="277344">
                <a:tc>
                  <a:txBody>
                    <a:bodyPr/>
                    <a:lstStyle/>
                    <a:p>
                      <a:pPr algn="ctr"/>
                      <a:r>
                        <a:rPr lang="pt-PT" sz="1100" dirty="0"/>
                        <a:t>Comentário/Pergunta</a:t>
                      </a:r>
                    </a:p>
                  </a:txBody>
                  <a:tcPr marL="55469" marR="55469" marT="27734" marB="27734"/>
                </a:tc>
                <a:tc>
                  <a:txBody>
                    <a:bodyPr/>
                    <a:lstStyle/>
                    <a:p>
                      <a:pPr algn="ctr"/>
                      <a:endParaRPr lang="pt-PT" sz="1100"/>
                    </a:p>
                  </a:txBody>
                  <a:tcPr marL="55469" marR="55469" marT="27734" marB="27734"/>
                </a:tc>
                <a:tc>
                  <a:txBody>
                    <a:bodyPr/>
                    <a:lstStyle/>
                    <a:p>
                      <a:pPr algn="ctr"/>
                      <a:r>
                        <a:rPr lang="pt-PT" sz="1100" dirty="0"/>
                        <a:t>Carlos</a:t>
                      </a:r>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extLst>
                  <a:ext uri="{0D108BD9-81ED-4DB2-BD59-A6C34878D82A}">
                    <a16:rowId xmlns:a16="http://schemas.microsoft.com/office/drawing/2014/main" val="3184583808"/>
                  </a:ext>
                </a:extLst>
              </a:tr>
              <a:tr h="277344">
                <a:tc>
                  <a:txBody>
                    <a:bodyPr/>
                    <a:lstStyle/>
                    <a:p>
                      <a:pPr algn="ctr"/>
                      <a:r>
                        <a:rPr lang="pt-PT" sz="1100" dirty="0"/>
                        <a:t>Consultar </a:t>
                      </a:r>
                      <a:r>
                        <a:rPr lang="pt-PT" sz="1100" dirty="0" err="1"/>
                        <a:t>info</a:t>
                      </a:r>
                      <a:r>
                        <a:rPr lang="pt-PT" sz="1100" dirty="0"/>
                        <a:t> produto</a:t>
                      </a:r>
                    </a:p>
                  </a:txBody>
                  <a:tcPr marL="55469" marR="55469" marT="27734" marB="27734"/>
                </a:tc>
                <a:tc>
                  <a:txBody>
                    <a:bodyPr/>
                    <a:lstStyle/>
                    <a:p>
                      <a:pPr algn="ctr"/>
                      <a:endParaRPr lang="pt-PT" sz="1100"/>
                    </a:p>
                  </a:txBody>
                  <a:tcPr marL="55469" marR="55469" marT="27734" marB="27734"/>
                </a:tc>
                <a:tc>
                  <a:txBody>
                    <a:bodyPr/>
                    <a:lstStyle/>
                    <a:p>
                      <a:pPr algn="ctr"/>
                      <a:r>
                        <a:rPr lang="pt-PT" sz="1100" dirty="0"/>
                        <a:t>Mariana</a:t>
                      </a:r>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extLst>
                  <a:ext uri="{0D108BD9-81ED-4DB2-BD59-A6C34878D82A}">
                    <a16:rowId xmlns:a16="http://schemas.microsoft.com/office/drawing/2014/main" val="1897390238"/>
                  </a:ext>
                </a:extLst>
              </a:tr>
              <a:tr h="277344">
                <a:tc>
                  <a:txBody>
                    <a:bodyPr/>
                    <a:lstStyle/>
                    <a:p>
                      <a:pPr algn="ctr"/>
                      <a:r>
                        <a:rPr lang="pt-PT" sz="1100" dirty="0"/>
                        <a:t>Estatísticas mensais</a:t>
                      </a:r>
                    </a:p>
                  </a:txBody>
                  <a:tcPr marL="55469" marR="55469" marT="27734" marB="27734"/>
                </a:tc>
                <a:tc>
                  <a:txBody>
                    <a:bodyPr/>
                    <a:lstStyle/>
                    <a:p>
                      <a:pPr algn="ctr"/>
                      <a:endParaRPr lang="pt-PT" sz="1100"/>
                    </a:p>
                  </a:txBody>
                  <a:tcPr marL="55469" marR="55469" marT="27734" marB="27734"/>
                </a:tc>
                <a:tc>
                  <a:txBody>
                    <a:bodyPr/>
                    <a:lstStyle/>
                    <a:p>
                      <a:pPr algn="ctr"/>
                      <a:r>
                        <a:rPr lang="pt-PT" sz="1100" dirty="0"/>
                        <a:t>Bárbara</a:t>
                      </a:r>
                    </a:p>
                  </a:txBody>
                  <a:tcPr marL="55469" marR="55469" marT="27734" marB="27734"/>
                </a:tc>
                <a:tc>
                  <a:txBody>
                    <a:bodyPr/>
                    <a:lstStyle/>
                    <a:p>
                      <a:pPr algn="ctr"/>
                      <a:endParaRPr lang="pt-PT" sz="1100" dirty="0"/>
                    </a:p>
                  </a:txBody>
                  <a:tcPr marL="55469" marR="55469" marT="27734" marB="27734"/>
                </a:tc>
                <a:tc>
                  <a:txBody>
                    <a:bodyPr/>
                    <a:lstStyle/>
                    <a:p>
                      <a:pPr algn="ctr"/>
                      <a:endParaRPr lang="pt-PT" sz="1100" dirty="0"/>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extLst>
                  <a:ext uri="{0D108BD9-81ED-4DB2-BD59-A6C34878D82A}">
                    <a16:rowId xmlns:a16="http://schemas.microsoft.com/office/drawing/2014/main" val="3537033722"/>
                  </a:ext>
                </a:extLst>
              </a:tr>
              <a:tr h="277344">
                <a:tc>
                  <a:txBody>
                    <a:bodyPr/>
                    <a:lstStyle/>
                    <a:p>
                      <a:pPr algn="ctr"/>
                      <a:r>
                        <a:rPr lang="pt-PT" sz="1100" dirty="0"/>
                        <a:t>Notificações</a:t>
                      </a:r>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tc>
                  <a:txBody>
                    <a:bodyPr/>
                    <a:lstStyle/>
                    <a:p>
                      <a:pPr algn="ctr"/>
                      <a:r>
                        <a:rPr lang="pt-PT" sz="1100" dirty="0"/>
                        <a:t>Todos</a:t>
                      </a:r>
                    </a:p>
                  </a:txBody>
                  <a:tcPr marL="55469" marR="55469" marT="27734" marB="27734"/>
                </a:tc>
                <a:tc>
                  <a:txBody>
                    <a:bodyPr/>
                    <a:lstStyle/>
                    <a:p>
                      <a:pPr algn="ctr"/>
                      <a:r>
                        <a:rPr lang="pt-PT" sz="1100" dirty="0"/>
                        <a:t>Todos</a:t>
                      </a:r>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tc>
                  <a:txBody>
                    <a:bodyPr/>
                    <a:lstStyle/>
                    <a:p>
                      <a:pPr algn="ctr"/>
                      <a:endParaRPr lang="pt-PT" sz="1100" dirty="0"/>
                    </a:p>
                  </a:txBody>
                  <a:tcPr marL="55469" marR="55469" marT="27734" marB="27734"/>
                </a:tc>
                <a:extLst>
                  <a:ext uri="{0D108BD9-81ED-4DB2-BD59-A6C34878D82A}">
                    <a16:rowId xmlns:a16="http://schemas.microsoft.com/office/drawing/2014/main" val="2642886114"/>
                  </a:ext>
                </a:extLst>
              </a:tr>
              <a:tr h="277344">
                <a:tc>
                  <a:txBody>
                    <a:bodyPr/>
                    <a:lstStyle/>
                    <a:p>
                      <a:pPr algn="ctr"/>
                      <a:r>
                        <a:rPr lang="pt-PT" sz="1100" dirty="0"/>
                        <a:t>Criar campanha</a:t>
                      </a:r>
                    </a:p>
                  </a:txBody>
                  <a:tcPr marL="55469" marR="55469" marT="27734" marB="27734"/>
                </a:tc>
                <a:tc>
                  <a:txBody>
                    <a:bodyPr/>
                    <a:lstStyle/>
                    <a:p>
                      <a:pPr algn="ctr"/>
                      <a:endParaRPr lang="pt-PT" sz="1100" dirty="0"/>
                    </a:p>
                  </a:txBody>
                  <a:tcPr marL="55469" marR="55469" marT="27734" marB="27734"/>
                </a:tc>
                <a:tc>
                  <a:txBody>
                    <a:bodyPr/>
                    <a:lstStyle/>
                    <a:p>
                      <a:pPr algn="ctr"/>
                      <a:endParaRPr lang="pt-PT" sz="1100"/>
                    </a:p>
                  </a:txBody>
                  <a:tcPr marL="55469" marR="55469" marT="27734" marB="27734"/>
                </a:tc>
                <a:tc>
                  <a:txBody>
                    <a:bodyPr/>
                    <a:lstStyle/>
                    <a:p>
                      <a:pPr algn="ctr"/>
                      <a:r>
                        <a:rPr lang="pt-PT" sz="1100" dirty="0"/>
                        <a:t>Carlos</a:t>
                      </a:r>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extLst>
                  <a:ext uri="{0D108BD9-81ED-4DB2-BD59-A6C34878D82A}">
                    <a16:rowId xmlns:a16="http://schemas.microsoft.com/office/drawing/2014/main" val="2862572468"/>
                  </a:ext>
                </a:extLst>
              </a:tr>
              <a:tr h="277344">
                <a:tc>
                  <a:txBody>
                    <a:bodyPr/>
                    <a:lstStyle/>
                    <a:p>
                      <a:pPr algn="ctr"/>
                      <a:r>
                        <a:rPr lang="pt-PT" sz="1100" dirty="0"/>
                        <a:t>Subscrever campanha</a:t>
                      </a:r>
                    </a:p>
                  </a:txBody>
                  <a:tcPr marL="55469" marR="55469" marT="27734" marB="27734"/>
                </a:tc>
                <a:tc>
                  <a:txBody>
                    <a:bodyPr/>
                    <a:lstStyle/>
                    <a:p>
                      <a:pPr algn="ctr"/>
                      <a:endParaRPr lang="pt-PT" sz="1100" dirty="0"/>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tc>
                  <a:txBody>
                    <a:bodyPr/>
                    <a:lstStyle/>
                    <a:p>
                      <a:pPr algn="ctr"/>
                      <a:r>
                        <a:rPr lang="pt-PT" sz="1100" dirty="0"/>
                        <a:t>Bárbara</a:t>
                      </a:r>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extLst>
                  <a:ext uri="{0D108BD9-81ED-4DB2-BD59-A6C34878D82A}">
                    <a16:rowId xmlns:a16="http://schemas.microsoft.com/office/drawing/2014/main" val="1750757404"/>
                  </a:ext>
                </a:extLst>
              </a:tr>
              <a:tr h="277344">
                <a:tc>
                  <a:txBody>
                    <a:bodyPr/>
                    <a:lstStyle/>
                    <a:p>
                      <a:pPr algn="ctr"/>
                      <a:r>
                        <a:rPr lang="pt-PT" sz="1100" dirty="0" err="1"/>
                        <a:t>Estatisticas</a:t>
                      </a:r>
                      <a:r>
                        <a:rPr lang="pt-PT" sz="1100" dirty="0"/>
                        <a:t> campanha</a:t>
                      </a:r>
                    </a:p>
                  </a:txBody>
                  <a:tcPr marL="55469" marR="55469" marT="27734" marB="27734"/>
                </a:tc>
                <a:tc>
                  <a:txBody>
                    <a:bodyPr/>
                    <a:lstStyle/>
                    <a:p>
                      <a:pPr algn="ctr"/>
                      <a:endParaRPr lang="pt-PT" sz="1100"/>
                    </a:p>
                  </a:txBody>
                  <a:tcPr marL="55469" marR="55469" marT="27734" marB="27734"/>
                </a:tc>
                <a:tc>
                  <a:txBody>
                    <a:bodyPr/>
                    <a:lstStyle/>
                    <a:p>
                      <a:pPr algn="ctr"/>
                      <a:endParaRPr lang="pt-PT" sz="1100" dirty="0"/>
                    </a:p>
                  </a:txBody>
                  <a:tcPr marL="55469" marR="55469" marT="27734" marB="27734"/>
                </a:tc>
                <a:tc>
                  <a:txBody>
                    <a:bodyPr/>
                    <a:lstStyle/>
                    <a:p>
                      <a:pPr algn="ctr"/>
                      <a:endParaRPr lang="pt-PT" sz="1100"/>
                    </a:p>
                  </a:txBody>
                  <a:tcPr marL="55469" marR="55469" marT="27734" marB="27734"/>
                </a:tc>
                <a:tc>
                  <a:txBody>
                    <a:bodyPr/>
                    <a:lstStyle/>
                    <a:p>
                      <a:pPr algn="ctr"/>
                      <a:r>
                        <a:rPr lang="pt-PT" sz="1100" dirty="0"/>
                        <a:t>Mariana</a:t>
                      </a:r>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tc>
                  <a:txBody>
                    <a:bodyPr/>
                    <a:lstStyle/>
                    <a:p>
                      <a:pPr algn="ctr"/>
                      <a:endParaRPr lang="pt-PT" sz="1100" dirty="0"/>
                    </a:p>
                  </a:txBody>
                  <a:tcPr marL="55469" marR="55469" marT="27734" marB="27734"/>
                </a:tc>
                <a:extLst>
                  <a:ext uri="{0D108BD9-81ED-4DB2-BD59-A6C34878D82A}">
                    <a16:rowId xmlns:a16="http://schemas.microsoft.com/office/drawing/2014/main" val="1838112984"/>
                  </a:ext>
                </a:extLst>
              </a:tr>
              <a:tr h="277344">
                <a:tc>
                  <a:txBody>
                    <a:bodyPr/>
                    <a:lstStyle/>
                    <a:p>
                      <a:pPr algn="ctr"/>
                      <a:r>
                        <a:rPr lang="pt-PT" sz="1100" dirty="0"/>
                        <a:t>Término da campanha na data marcada </a:t>
                      </a:r>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tc>
                  <a:txBody>
                    <a:bodyPr/>
                    <a:lstStyle/>
                    <a:p>
                      <a:pPr algn="ctr"/>
                      <a:endParaRPr lang="pt-PT" sz="1100" dirty="0"/>
                    </a:p>
                  </a:txBody>
                  <a:tcPr marL="55469" marR="55469" marT="27734" marB="27734"/>
                </a:tc>
                <a:tc>
                  <a:txBody>
                    <a:bodyPr/>
                    <a:lstStyle/>
                    <a:p>
                      <a:pPr algn="ctr"/>
                      <a:r>
                        <a:rPr lang="pt-PT" sz="1100" dirty="0"/>
                        <a:t>Todos</a:t>
                      </a:r>
                    </a:p>
                  </a:txBody>
                  <a:tcPr marL="55469" marR="55469" marT="27734" marB="27734"/>
                </a:tc>
                <a:tc>
                  <a:txBody>
                    <a:bodyPr/>
                    <a:lstStyle/>
                    <a:p>
                      <a:pPr algn="ctr"/>
                      <a:r>
                        <a:rPr lang="pt-PT" sz="1100" dirty="0"/>
                        <a:t>Todos</a:t>
                      </a:r>
                    </a:p>
                  </a:txBody>
                  <a:tcPr marL="55469" marR="55469" marT="27734" marB="27734"/>
                </a:tc>
                <a:tc>
                  <a:txBody>
                    <a:bodyPr/>
                    <a:lstStyle/>
                    <a:p>
                      <a:pPr algn="ctr"/>
                      <a:endParaRPr lang="pt-PT" sz="1100" dirty="0"/>
                    </a:p>
                  </a:txBody>
                  <a:tcPr marL="55469" marR="55469" marT="27734" marB="27734"/>
                </a:tc>
                <a:extLst>
                  <a:ext uri="{0D108BD9-81ED-4DB2-BD59-A6C34878D82A}">
                    <a16:rowId xmlns:a16="http://schemas.microsoft.com/office/drawing/2014/main" val="3526172064"/>
                  </a:ext>
                </a:extLst>
              </a:tr>
              <a:tr h="277344">
                <a:tc>
                  <a:txBody>
                    <a:bodyPr/>
                    <a:lstStyle/>
                    <a:p>
                      <a:pPr algn="ctr"/>
                      <a:r>
                        <a:rPr lang="pt-PT" sz="1100" dirty="0"/>
                        <a:t>Tratamento de erros e testes </a:t>
                      </a:r>
                    </a:p>
                  </a:txBody>
                  <a:tcPr marL="55469" marR="55469" marT="27734" marB="27734"/>
                </a:tc>
                <a:tc>
                  <a:txBody>
                    <a:bodyPr/>
                    <a:lstStyle/>
                    <a:p>
                      <a:pPr algn="ctr"/>
                      <a:endParaRPr lang="pt-PT" sz="1100"/>
                    </a:p>
                  </a:txBody>
                  <a:tcPr marL="55469" marR="55469" marT="27734" marB="27734"/>
                </a:tc>
                <a:tc>
                  <a:txBody>
                    <a:bodyPr/>
                    <a:lstStyle/>
                    <a:p>
                      <a:pPr algn="ctr"/>
                      <a:endParaRPr lang="pt-PT" sz="1100"/>
                    </a:p>
                  </a:txBody>
                  <a:tcPr marL="55469" marR="55469" marT="27734" marB="27734"/>
                </a:tc>
                <a:tc>
                  <a:txBody>
                    <a:bodyPr/>
                    <a:lstStyle/>
                    <a:p>
                      <a:pPr algn="ctr"/>
                      <a:r>
                        <a:rPr lang="pt-PT" sz="1100" dirty="0"/>
                        <a:t>Todos</a:t>
                      </a:r>
                    </a:p>
                  </a:txBody>
                  <a:tcPr marL="55469" marR="55469" marT="27734" marB="27734"/>
                </a:tc>
                <a:tc>
                  <a:txBody>
                    <a:bodyPr/>
                    <a:lstStyle/>
                    <a:p>
                      <a:pPr algn="ctr"/>
                      <a:r>
                        <a:rPr lang="pt-PT" sz="1100" dirty="0"/>
                        <a:t>Todos</a:t>
                      </a:r>
                    </a:p>
                  </a:txBody>
                  <a:tcPr marL="55469" marR="55469" marT="27734" marB="27734"/>
                </a:tc>
                <a:tc>
                  <a:txBody>
                    <a:bodyPr/>
                    <a:lstStyle/>
                    <a:p>
                      <a:pPr algn="ctr"/>
                      <a:r>
                        <a:rPr lang="pt-PT" sz="1100" dirty="0"/>
                        <a:t>Todos </a:t>
                      </a:r>
                    </a:p>
                  </a:txBody>
                  <a:tcPr marL="55469" marR="55469" marT="27734" marB="27734"/>
                </a:tc>
                <a:tc>
                  <a:txBody>
                    <a:bodyPr/>
                    <a:lstStyle/>
                    <a:p>
                      <a:pPr algn="ctr"/>
                      <a:r>
                        <a:rPr lang="pt-PT" sz="1100" dirty="0"/>
                        <a:t>Todos </a:t>
                      </a:r>
                    </a:p>
                  </a:txBody>
                  <a:tcPr marL="55469" marR="55469" marT="27734" marB="27734"/>
                </a:tc>
                <a:tc>
                  <a:txBody>
                    <a:bodyPr/>
                    <a:lstStyle/>
                    <a:p>
                      <a:pPr algn="ctr"/>
                      <a:r>
                        <a:rPr lang="pt-PT" sz="1100" dirty="0"/>
                        <a:t>Todos</a:t>
                      </a:r>
                    </a:p>
                  </a:txBody>
                  <a:tcPr marL="55469" marR="55469" marT="27734" marB="27734"/>
                </a:tc>
                <a:extLst>
                  <a:ext uri="{0D108BD9-81ED-4DB2-BD59-A6C34878D82A}">
                    <a16:rowId xmlns:a16="http://schemas.microsoft.com/office/drawing/2014/main" val="2395970495"/>
                  </a:ext>
                </a:extLst>
              </a:tr>
            </a:tbl>
          </a:graphicData>
        </a:graphic>
      </p:graphicFrame>
    </p:spTree>
    <p:extLst>
      <p:ext uri="{BB962C8B-B14F-4D97-AF65-F5344CB8AC3E}">
        <p14:creationId xmlns:p14="http://schemas.microsoft.com/office/powerpoint/2010/main" val="3660559546"/>
      </p:ext>
    </p:extLst>
  </p:cSld>
  <p:clrMapOvr>
    <a:masterClrMapping/>
  </p:clrMapOvr>
</p:sld>
</file>

<file path=ppt/theme/theme1.xml><?xml version="1.0" encoding="utf-8"?>
<a:theme xmlns:a="http://schemas.openxmlformats.org/drawingml/2006/main" name="Elegant Lines Pitch Deck by Slidesgo">
  <a:themeElements>
    <a:clrScheme name="Simple Light">
      <a:dk1>
        <a:srgbClr val="302926"/>
      </a:dk1>
      <a:lt1>
        <a:srgbClr val="E7E7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029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ecorte">
  <a:themeElements>
    <a:clrScheme name="Recort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4.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Elegant Lines Pitch Deck by Slidesgo</Template>
  <TotalTime>936</TotalTime>
  <Words>347</Words>
  <Application>Microsoft Office PowerPoint</Application>
  <PresentationFormat>Ecrã Panorâmico</PresentationFormat>
  <Paragraphs>84</Paragraphs>
  <Slides>8</Slides>
  <Notes>5</Notes>
  <HiddenSlides>0</HiddenSlides>
  <MMClips>0</MMClips>
  <ScaleCrop>false</ScaleCrop>
  <HeadingPairs>
    <vt:vector size="6" baseType="variant">
      <vt:variant>
        <vt:lpstr>Tipos de letra usados</vt:lpstr>
      </vt:variant>
      <vt:variant>
        <vt:i4>11</vt:i4>
      </vt:variant>
      <vt:variant>
        <vt:lpstr>Tema</vt:lpstr>
      </vt:variant>
      <vt:variant>
        <vt:i4>3</vt:i4>
      </vt:variant>
      <vt:variant>
        <vt:lpstr>Títulos dos diapositivos</vt:lpstr>
      </vt:variant>
      <vt:variant>
        <vt:i4>8</vt:i4>
      </vt:variant>
    </vt:vector>
  </HeadingPairs>
  <TitlesOfParts>
    <vt:vector size="22" baseType="lpstr">
      <vt:lpstr>Abril Fatface</vt:lpstr>
      <vt:lpstr>Arial</vt:lpstr>
      <vt:lpstr>Calibri</vt:lpstr>
      <vt:lpstr>Franklin Gothic Book</vt:lpstr>
      <vt:lpstr>Nunito</vt:lpstr>
      <vt:lpstr>Playfair Display</vt:lpstr>
      <vt:lpstr>Proxima Nova</vt:lpstr>
      <vt:lpstr>Proxima Nova Semibold</vt:lpstr>
      <vt:lpstr>PT Sans</vt:lpstr>
      <vt:lpstr>Roboto Condensed Light</vt:lpstr>
      <vt:lpstr>Rockwell</vt:lpstr>
      <vt:lpstr>Elegant Lines Pitch Deck by Slidesgo</vt:lpstr>
      <vt:lpstr>Slidesgo Final Pages</vt:lpstr>
      <vt:lpstr>Recorte</vt:lpstr>
      <vt:lpstr> </vt:lpstr>
      <vt:lpstr>Membros do grupo</vt:lpstr>
      <vt:lpstr>Descrição do projeto</vt:lpstr>
      <vt:lpstr>Operações e Transações da base de dados</vt:lpstr>
      <vt:lpstr>Conflitos</vt:lpstr>
      <vt:lpstr>Diagrama ER</vt:lpstr>
      <vt:lpstr>Modelo de Relacionamento de Dados</vt:lpstr>
      <vt:lpstr>Plano de desenvolvimento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Plataforma de Vendas Online</dc:title>
  <dc:creator>Alfredo Matos</dc:creator>
  <cp:lastModifiedBy>Bárbara Sousa Fernandes Gonçalves</cp:lastModifiedBy>
  <cp:revision>9</cp:revision>
  <dcterms:created xsi:type="dcterms:W3CDTF">2022-03-25T15:27:13Z</dcterms:created>
  <dcterms:modified xsi:type="dcterms:W3CDTF">2022-03-27T23:34:12Z</dcterms:modified>
</cp:coreProperties>
</file>