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0"/>
  </p:normalViewPr>
  <p:slideViewPr>
    <p:cSldViewPr snapToGrid="0" snapToObjects="1">
      <p:cViewPr>
        <p:scale>
          <a:sx n="190" d="100"/>
          <a:sy n="190" d="100"/>
        </p:scale>
        <p:origin x="-80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A0C8-AF4F-6246-9408-F0041D325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5B7C3-C144-3D4E-8BB9-2097013DD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11E2-4AC1-0849-B7E2-E22E6908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A83E2-0352-3346-94CE-ACA8A300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40CE-ECE4-AA41-8E22-07FC1F51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5E36-8714-7244-A146-E67F4A74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3301E-5142-8C41-83F8-20F45EA9B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FC42-CBC6-1C44-ADE1-7D0173B2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24C4-7577-5D47-A82E-78CBBA14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15A5-DCA3-0942-9960-0DBE3B2A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E2429-9E30-4742-ADBA-60F4BAC71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BE949-F4C4-CA46-A6FD-5495D27E1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62DE-D13C-6743-962E-2284412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72CA-752C-554A-B9DC-20BF42D1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521F-E011-144E-852A-1C2066FE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4AC0-38EC-E14B-9F70-634ABBE8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1CDB-AE7D-8640-A012-24BBBF30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1F04-3A90-324F-AD74-5C1CD1BA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28AB-CA38-884B-B0DC-A86F7078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DCF-C81E-DD40-8303-941F84F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7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CCB9-8B2A-C248-9E5E-3EBE8AA9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AE97-2566-C74C-835F-12C19B0F6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EA7D-29A4-264B-991A-97405177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46C3-EEAE-0547-9F6B-0CBF5B3F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056B-94A4-E34F-AAA8-689295F5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EE7C-4D9A-574E-A13F-C2105DE1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3CB2-9CF9-C542-BBA3-778039350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4808D-B692-CF41-86CA-308ACCE6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37C31-F11C-0641-84D9-A0083FD0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3EB4-1A86-924E-A585-5B297069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65DE-8CD1-0E4F-8F16-7A0B842D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417A-783B-6740-9AEA-D70A2E39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A5FEB-62A7-A34E-9CAD-DEE73C20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EF115-7B9A-F243-BBBF-784784BC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77BFB-135E-A341-A3B1-230C314F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06899-21CC-124D-B702-4C15D5B7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CE1DD-3486-D849-8D87-0313CBA7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31275-24D0-3445-B795-7F82034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E506E-D35B-4C4E-96BC-1E90F3D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78B4-9FF1-F44E-B723-314EFB92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A9447-0564-8245-B1C6-A8A53B5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9AB70-716F-D847-B463-DB4FC460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F326A-1A47-1F44-B308-205D09B2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C04F4-E8C3-0B4A-BD35-B28BAEE8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FF1B2-3D3D-5E4E-98B7-B76F22F2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D03D-B0E0-9E46-8945-8823FFF0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3C36-A235-8D4A-BB14-ECBE45DD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0D8A-5DF5-5041-9356-EF7070E4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42F5E-4B5B-C64B-908E-4F416392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214-65BB-2B40-BFDA-76BD519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8670-EB0E-614B-BB8C-D1B6A61D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37D0-80CA-5A40-8CFF-CD147AE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3A86-B888-8145-BCE8-3B1EEB1B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256BA-D7B3-6446-8604-2A64ABA8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F012-9B5D-3046-802C-7F41400B2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82C4-E07B-D540-B309-3845A3BF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8413C-8ECF-1945-B6BE-928F843B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8BD59-6FCA-6547-A976-AC736444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19923-254F-F941-A17C-8E40F916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23C9-ED85-1644-A9EA-74B4A975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5C32-7AF0-CE4C-BFA2-5617BD20F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943E-B706-FC4A-9D5A-0D4DA22A1D00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CEBC-7CA3-7D47-A4EF-E8DD445DA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ABFD-34BA-9741-B293-E21E41908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6C4D-F166-054D-A146-4206BCA3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0E8CF-3217-4049-9E7F-68C46E564729}"/>
              </a:ext>
            </a:extLst>
          </p:cNvPr>
          <p:cNvGrpSpPr/>
          <p:nvPr/>
        </p:nvGrpSpPr>
        <p:grpSpPr>
          <a:xfrm>
            <a:off x="635285" y="889103"/>
            <a:ext cx="4286623" cy="3436449"/>
            <a:chOff x="635285" y="889103"/>
            <a:chExt cx="4286623" cy="3436449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15D4B6AD-2E6E-3B46-9F0B-B047B54152B7}"/>
                </a:ext>
              </a:extLst>
            </p:cNvPr>
            <p:cNvSpPr/>
            <p:nvPr/>
          </p:nvSpPr>
          <p:spPr>
            <a:xfrm>
              <a:off x="2428373" y="889103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F2F4ADC8-E55C-5B48-A650-FCFAF314AF28}"/>
                </a:ext>
              </a:extLst>
            </p:cNvPr>
            <p:cNvSpPr/>
            <p:nvPr/>
          </p:nvSpPr>
          <p:spPr>
            <a:xfrm>
              <a:off x="2495712" y="963531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D565C81D-B54E-C942-9E1B-3EE97F4A2885}"/>
                </a:ext>
              </a:extLst>
            </p:cNvPr>
            <p:cNvSpPr/>
            <p:nvPr/>
          </p:nvSpPr>
          <p:spPr>
            <a:xfrm>
              <a:off x="2580773" y="1041503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C7805-E4F0-2B4E-9606-68D979A8796F}"/>
                </a:ext>
              </a:extLst>
            </p:cNvPr>
            <p:cNvSpPr txBox="1"/>
            <p:nvPr/>
          </p:nvSpPr>
          <p:spPr>
            <a:xfrm>
              <a:off x="2377616" y="1513369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Input files</a:t>
              </a:r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B2F91032-186B-1E45-AACC-560FDAD51078}"/>
                </a:ext>
              </a:extLst>
            </p:cNvPr>
            <p:cNvSpPr/>
            <p:nvPr/>
          </p:nvSpPr>
          <p:spPr>
            <a:xfrm>
              <a:off x="4290466" y="963531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18FF46-62E7-9C44-96CD-B7B4BD8E07FE}"/>
                </a:ext>
              </a:extLst>
            </p:cNvPr>
            <p:cNvSpPr txBox="1"/>
            <p:nvPr/>
          </p:nvSpPr>
          <p:spPr>
            <a:xfrm>
              <a:off x="3950167" y="151336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Reference file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96CC1C-ECCA-A74F-883C-0FA5A8A730F1}"/>
                </a:ext>
              </a:extLst>
            </p:cNvPr>
            <p:cNvSpPr/>
            <p:nvPr/>
          </p:nvSpPr>
          <p:spPr>
            <a:xfrm>
              <a:off x="2147427" y="2124634"/>
              <a:ext cx="1190064" cy="48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Document Generation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5A312A2-8BA6-B549-88EE-AC15898884CF}"/>
                </a:ext>
              </a:extLst>
            </p:cNvPr>
            <p:cNvCxnSpPr>
              <a:endCxn id="2" idx="0"/>
            </p:cNvCxnSpPr>
            <p:nvPr/>
          </p:nvCxnSpPr>
          <p:spPr>
            <a:xfrm flipH="1">
              <a:off x="2742459" y="1759590"/>
              <a:ext cx="9289" cy="36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6404A4FD-5294-2E44-A401-FF262E932E0F}"/>
                </a:ext>
              </a:extLst>
            </p:cNvPr>
            <p:cNvSpPr/>
            <p:nvPr/>
          </p:nvSpPr>
          <p:spPr>
            <a:xfrm>
              <a:off x="2580770" y="2982458"/>
              <a:ext cx="323375" cy="47541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F8A948-2B9C-8C4C-88F6-E7DB86017A91}"/>
                </a:ext>
              </a:extLst>
            </p:cNvPr>
            <p:cNvCxnSpPr/>
            <p:nvPr/>
          </p:nvCxnSpPr>
          <p:spPr>
            <a:xfrm flipH="1">
              <a:off x="2733169" y="2608729"/>
              <a:ext cx="9289" cy="36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22474-5746-3C46-8DD8-D5A807371A9A}"/>
                </a:ext>
              </a:extLst>
            </p:cNvPr>
            <p:cNvSpPr txBox="1"/>
            <p:nvPr/>
          </p:nvSpPr>
          <p:spPr>
            <a:xfrm>
              <a:off x="2368325" y="3472240"/>
              <a:ext cx="7296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Ouput</a:t>
              </a:r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 file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A5C9A8-EEB6-C446-A945-1A0D81041DE2}"/>
                </a:ext>
              </a:extLst>
            </p:cNvPr>
            <p:cNvSpPr/>
            <p:nvPr/>
          </p:nvSpPr>
          <p:spPr>
            <a:xfrm>
              <a:off x="3659569" y="3230192"/>
              <a:ext cx="1190064" cy="484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Comparision</a:t>
              </a:r>
              <a:endParaRPr lang="en-US" sz="1000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endParaRP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252BF68E-B013-9D46-ADF9-D0A73BB97744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rot="5400000">
              <a:off x="3610019" y="2404173"/>
              <a:ext cx="1470602" cy="1814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BB0DFC60-71F0-F44F-B22F-8ED24DEA87E3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2904145" y="3220163"/>
              <a:ext cx="755424" cy="2520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83F759-7409-0D43-8F86-0316FFB7DDD3}"/>
                </a:ext>
              </a:extLst>
            </p:cNvPr>
            <p:cNvSpPr/>
            <p:nvPr/>
          </p:nvSpPr>
          <p:spPr>
            <a:xfrm>
              <a:off x="635285" y="2211807"/>
              <a:ext cx="807963" cy="3097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bg1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noWord</a:t>
              </a:r>
              <a:endParaRPr lang="en-US" sz="1000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2B8EA454-4254-7748-A456-53B1B5D0F14B}"/>
                </a:ext>
              </a:extLst>
            </p:cNvPr>
            <p:cNvCxnSpPr>
              <a:cxnSpLocks/>
              <a:stCxn id="24" idx="3"/>
              <a:endCxn id="2" idx="1"/>
            </p:cNvCxnSpPr>
            <p:nvPr/>
          </p:nvCxnSpPr>
          <p:spPr>
            <a:xfrm>
              <a:off x="1443248" y="2366681"/>
              <a:ext cx="704179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2AC783-DDEA-0244-90D8-569682304DFD}"/>
                </a:ext>
              </a:extLst>
            </p:cNvPr>
            <p:cNvSpPr txBox="1"/>
            <p:nvPr/>
          </p:nvSpPr>
          <p:spPr>
            <a:xfrm>
              <a:off x="3634593" y="4079331"/>
              <a:ext cx="12795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00B050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PASSED</a:t>
              </a:r>
              <a:r>
                <a:rPr lang="en-US" sz="1000" dirty="0"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 / </a:t>
              </a:r>
              <a:r>
                <a:rPr lang="en-US" sz="1000" b="1" dirty="0">
                  <a:solidFill>
                    <a:srgbClr val="FF0000"/>
                  </a:solidFill>
                  <a:latin typeface="Arimo" panose="020B0604020202020204" pitchFamily="34" charset="0"/>
                  <a:ea typeface="Arimo" panose="020B0604020202020204" pitchFamily="34" charset="0"/>
                  <a:cs typeface="Arimo" panose="020B0604020202020204" pitchFamily="34" charset="0"/>
                </a:rPr>
                <a:t>FAILED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849DE3-BC3E-9548-B408-9F2B6DBDBFDD}"/>
                </a:ext>
              </a:extLst>
            </p:cNvPr>
            <p:cNvCxnSpPr/>
            <p:nvPr/>
          </p:nvCxnSpPr>
          <p:spPr>
            <a:xfrm flipH="1">
              <a:off x="4265063" y="3714287"/>
              <a:ext cx="9289" cy="365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99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Arimo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2018-09-03T12:22:03Z</dcterms:created>
  <dcterms:modified xsi:type="dcterms:W3CDTF">2018-09-03T12:36:23Z</dcterms:modified>
</cp:coreProperties>
</file>