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youtube.com/v/F_nZoPONOcc" TargetMode="External"/><Relationship Id="rId4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0" y="348900"/>
            <a:ext cx="91440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Artificial Intelligence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Final project			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-11" y="418546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Jinhao Chen, German Ruiz, Georgy Loriya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3x5 Pawn Game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Design of the game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Algorithm to choose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Test the game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062" y="1229862"/>
            <a:ext cx="14192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Pawn Game 3x5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-Board size is 3 by 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-White pawns go first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-Win if you reach the end of the board 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-Win if all the opponent’s pawns are blocked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of the game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0" y="1229875"/>
            <a:ext cx="32862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2D array for the board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1D array for location of pawns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Functions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Limited depth Minimax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25" y="981575"/>
            <a:ext cx="5857875" cy="402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Limited depth minimax algorithm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-Great results for zero sum games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-Complicated functions for heuristics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-Depth of 6 is reasonable and effective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-Challenging hardness level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of gameplay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9875"/>
            <a:ext cx="3192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One of the few ways to defeat the AI.</a:t>
            </a:r>
          </a:p>
        </p:txBody>
      </p:sp>
      <p:sp>
        <p:nvSpPr>
          <p:cNvPr id="124" name="Shape 124" title="AI Test 1">
            <a:hlinkClick r:id="rId3"/>
          </p:cNvPr>
          <p:cNvSpPr/>
          <p:nvPr/>
        </p:nvSpPr>
        <p:spPr>
          <a:xfrm>
            <a:off x="3558774" y="1031749"/>
            <a:ext cx="4980325" cy="373525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Improvements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-Combine the 2D array for the board and 1D array for the pawn locations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-Better heuristic function (Less complex, more definitive)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-Better User Interface (Select and move pawn with arrows to available positions, hit enter to confirm move, watch PC move in slow motion)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-Implemented minimax algorithm into Pawn game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-Learned and implemented various AI concepts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