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852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576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795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5040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3153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580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366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23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705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768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985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4787-86ED-4D4C-8D6C-62DA5B1BDECE}" type="datetimeFigureOut">
              <a:rPr lang="es-BO" smtClean="0"/>
              <a:t>19/03/2020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3CC4-3843-4546-B015-B66C664D88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873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25769" y="2550017"/>
            <a:ext cx="146819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Cliente</a:t>
            </a:r>
            <a:endParaRPr lang="es-BO" dirty="0"/>
          </a:p>
        </p:txBody>
      </p:sp>
      <p:sp>
        <p:nvSpPr>
          <p:cNvPr id="5" name="Rectángulo 4"/>
          <p:cNvSpPr/>
          <p:nvPr/>
        </p:nvSpPr>
        <p:spPr>
          <a:xfrm>
            <a:off x="6619741" y="2665927"/>
            <a:ext cx="1880316" cy="171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Servidor </a:t>
            </a:r>
            <a:endParaRPr lang="es-BO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3245477" y="2073499"/>
            <a:ext cx="3374264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0290220" y="296214"/>
            <a:ext cx="83713" cy="177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114468" y="296214"/>
            <a:ext cx="0" cy="177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800823" y="991673"/>
            <a:ext cx="1906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865217" y="1712890"/>
            <a:ext cx="1880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85611" y="296214"/>
            <a:ext cx="83713" cy="177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609859" y="296214"/>
            <a:ext cx="0" cy="177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96214" y="991673"/>
            <a:ext cx="1906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60608" y="1712890"/>
            <a:ext cx="1880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053627" y="898824"/>
            <a:ext cx="281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m</a:t>
            </a:r>
            <a:r>
              <a:rPr lang="es-BO" dirty="0" smtClean="0"/>
              <a:t>arcar:X:0:0  -&gt;marcar</a:t>
            </a:r>
          </a:p>
          <a:p>
            <a:r>
              <a:rPr lang="es-BO" dirty="0" smtClean="0"/>
              <a:t>iniciar</a:t>
            </a:r>
          </a:p>
          <a:p>
            <a:endParaRPr lang="es-BO" dirty="0" smtClean="0"/>
          </a:p>
          <a:p>
            <a:endParaRPr lang="es-BO" dirty="0" smtClean="0"/>
          </a:p>
          <a:p>
            <a:endParaRPr lang="es-BO" dirty="0"/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3412901" y="4732986"/>
            <a:ext cx="3206840" cy="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934495" y="3020095"/>
            <a:ext cx="2814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err="1" smtClean="0"/>
              <a:t>error:turno</a:t>
            </a:r>
            <a:r>
              <a:rPr lang="es-BO" dirty="0" smtClean="0"/>
              <a:t> incorrecto</a:t>
            </a:r>
          </a:p>
          <a:p>
            <a:r>
              <a:rPr lang="es-BO" dirty="0" err="1" smtClean="0"/>
              <a:t>error:posicion</a:t>
            </a:r>
            <a:r>
              <a:rPr lang="es-BO" dirty="0" smtClean="0"/>
              <a:t> ocupada</a:t>
            </a:r>
          </a:p>
          <a:p>
            <a:r>
              <a:rPr lang="es-BO" dirty="0" err="1" smtClean="0"/>
              <a:t>ganador:x</a:t>
            </a:r>
            <a:endParaRPr lang="es-BO" dirty="0"/>
          </a:p>
          <a:p>
            <a:r>
              <a:rPr lang="es-BO" dirty="0" err="1" smtClean="0"/>
              <a:t>resultado:empate</a:t>
            </a:r>
            <a:endParaRPr lang="es-BO" dirty="0" smtClean="0"/>
          </a:p>
          <a:p>
            <a:r>
              <a:rPr lang="es-BO" dirty="0" err="1" smtClean="0"/>
              <a:t>continuar:juego</a:t>
            </a:r>
            <a:endParaRPr lang="es-BO" dirty="0" smtClean="0"/>
          </a:p>
          <a:p>
            <a:endParaRPr lang="es-BO" dirty="0" smtClean="0"/>
          </a:p>
          <a:p>
            <a:endParaRPr lang="es-BO" dirty="0" smtClean="0"/>
          </a:p>
          <a:p>
            <a:endParaRPr lang="es-B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865217" y="6090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X</a:t>
            </a:r>
            <a:endParaRPr lang="es-BO" dirty="0"/>
          </a:p>
        </p:txBody>
      </p:sp>
      <p:sp>
        <p:nvSpPr>
          <p:cNvPr id="27" name="Rectángulo 26"/>
          <p:cNvSpPr/>
          <p:nvPr/>
        </p:nvSpPr>
        <p:spPr>
          <a:xfrm>
            <a:off x="10723807" y="5048518"/>
            <a:ext cx="146819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Cliente</a:t>
            </a:r>
            <a:endParaRPr lang="es-BO" dirty="0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8912180" y="3837904"/>
            <a:ext cx="2545723" cy="60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8551480" y="4198512"/>
            <a:ext cx="2043540" cy="122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9778286" y="3255658"/>
            <a:ext cx="281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marcar:0:1:1</a:t>
            </a:r>
          </a:p>
          <a:p>
            <a:r>
              <a:rPr lang="es-BO" dirty="0" smtClean="0"/>
              <a:t>iniciar</a:t>
            </a:r>
          </a:p>
          <a:p>
            <a:endParaRPr lang="es-BO" dirty="0" smtClean="0"/>
          </a:p>
          <a:p>
            <a:endParaRPr lang="es-BO" dirty="0" smtClean="0"/>
          </a:p>
          <a:p>
            <a:endParaRPr lang="es-BO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939826" y="4980381"/>
            <a:ext cx="2814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err="1" smtClean="0"/>
              <a:t>error:turno</a:t>
            </a:r>
            <a:r>
              <a:rPr lang="es-BO" dirty="0" smtClean="0"/>
              <a:t> incorrecto</a:t>
            </a:r>
          </a:p>
          <a:p>
            <a:r>
              <a:rPr lang="es-BO" dirty="0" err="1" smtClean="0"/>
              <a:t>error:posicion</a:t>
            </a:r>
            <a:r>
              <a:rPr lang="es-BO" dirty="0" smtClean="0"/>
              <a:t> ocupada</a:t>
            </a:r>
          </a:p>
          <a:p>
            <a:r>
              <a:rPr lang="es-BO" dirty="0" smtClean="0"/>
              <a:t>ganador:0</a:t>
            </a:r>
            <a:endParaRPr lang="es-BO" dirty="0"/>
          </a:p>
          <a:p>
            <a:r>
              <a:rPr lang="es-BO" dirty="0" err="1" smtClean="0"/>
              <a:t>resultado:empate</a:t>
            </a:r>
            <a:endParaRPr lang="es-BO" dirty="0" smtClean="0"/>
          </a:p>
          <a:p>
            <a:r>
              <a:rPr lang="es-BO" dirty="0" err="1" smtClean="0"/>
              <a:t>continuar:juego</a:t>
            </a:r>
            <a:endParaRPr lang="es-BO" dirty="0" smtClean="0"/>
          </a:p>
          <a:p>
            <a:endParaRPr lang="es-BO" dirty="0" smtClean="0"/>
          </a:p>
          <a:p>
            <a:endParaRPr lang="es-BO" dirty="0" smtClean="0"/>
          </a:p>
          <a:p>
            <a:endParaRPr lang="es-BO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0591754" y="1212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0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5975703" y="4962727"/>
            <a:ext cx="83713" cy="177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6799951" y="4962727"/>
            <a:ext cx="0" cy="177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5486306" y="5658186"/>
            <a:ext cx="1906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5550700" y="6379403"/>
            <a:ext cx="1880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550700" y="52755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X</a:t>
            </a:r>
            <a:endParaRPr lang="es-B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277237" y="5878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0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5226" y="50643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X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38601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3</cp:revision>
  <dcterms:created xsi:type="dcterms:W3CDTF">2020-03-19T21:50:02Z</dcterms:created>
  <dcterms:modified xsi:type="dcterms:W3CDTF">2020-03-19T23:08:32Z</dcterms:modified>
</cp:coreProperties>
</file>