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268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6296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62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17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795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21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9532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171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643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63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6293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C560-7872-42C8-BD43-CE691C1606F2}" type="datetimeFigureOut">
              <a:rPr lang="es-BO" smtClean="0"/>
              <a:t>31/03/2020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0396-1E33-4D09-9802-04ED7A5F2C46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752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765183" y="1120462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D</a:t>
            </a:r>
          </a:p>
        </p:txBody>
      </p:sp>
      <p:sp>
        <p:nvSpPr>
          <p:cNvPr id="5" name="Elipse 4"/>
          <p:cNvSpPr/>
          <p:nvPr/>
        </p:nvSpPr>
        <p:spPr>
          <a:xfrm>
            <a:off x="3103808" y="2537138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B</a:t>
            </a:r>
            <a:endParaRPr lang="es-BO" dirty="0"/>
          </a:p>
        </p:txBody>
      </p:sp>
      <p:sp>
        <p:nvSpPr>
          <p:cNvPr id="6" name="Elipse 5"/>
          <p:cNvSpPr/>
          <p:nvPr/>
        </p:nvSpPr>
        <p:spPr>
          <a:xfrm>
            <a:off x="1815920" y="396669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A</a:t>
            </a:r>
            <a:endParaRPr lang="es-BO" dirty="0"/>
          </a:p>
        </p:txBody>
      </p:sp>
      <p:sp>
        <p:nvSpPr>
          <p:cNvPr id="7" name="Elipse 6"/>
          <p:cNvSpPr/>
          <p:nvPr/>
        </p:nvSpPr>
        <p:spPr>
          <a:xfrm>
            <a:off x="4224270" y="385078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C</a:t>
            </a:r>
            <a:endParaRPr lang="es-BO" dirty="0"/>
          </a:p>
        </p:txBody>
      </p:sp>
      <p:sp>
        <p:nvSpPr>
          <p:cNvPr id="8" name="Elipse 7"/>
          <p:cNvSpPr/>
          <p:nvPr/>
        </p:nvSpPr>
        <p:spPr>
          <a:xfrm>
            <a:off x="7553460" y="2537138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F</a:t>
            </a:r>
            <a:endParaRPr lang="es-BO" dirty="0"/>
          </a:p>
        </p:txBody>
      </p:sp>
      <p:sp>
        <p:nvSpPr>
          <p:cNvPr id="9" name="Elipse 8"/>
          <p:cNvSpPr/>
          <p:nvPr/>
        </p:nvSpPr>
        <p:spPr>
          <a:xfrm>
            <a:off x="6082048" y="396669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</a:t>
            </a:r>
            <a:endParaRPr lang="es-BO" dirty="0"/>
          </a:p>
        </p:txBody>
      </p:sp>
      <p:sp>
        <p:nvSpPr>
          <p:cNvPr id="10" name="Elipse 9"/>
          <p:cNvSpPr/>
          <p:nvPr/>
        </p:nvSpPr>
        <p:spPr>
          <a:xfrm>
            <a:off x="8673922" y="385078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G</a:t>
            </a:r>
            <a:endParaRPr lang="es-B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3730397" y="1842312"/>
            <a:ext cx="1142292" cy="77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5"/>
            <a:endCxn id="8" idx="1"/>
          </p:cNvCxnSpPr>
          <p:nvPr/>
        </p:nvCxnSpPr>
        <p:spPr>
          <a:xfrm>
            <a:off x="5391772" y="1889958"/>
            <a:ext cx="2269194" cy="77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5" idx="5"/>
            <a:endCxn id="7" idx="1"/>
          </p:cNvCxnSpPr>
          <p:nvPr/>
        </p:nvCxnSpPr>
        <p:spPr>
          <a:xfrm>
            <a:off x="3730397" y="3306634"/>
            <a:ext cx="601379" cy="67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8" idx="3"/>
          </p:cNvCxnSpPr>
          <p:nvPr/>
        </p:nvCxnSpPr>
        <p:spPr>
          <a:xfrm flipH="1">
            <a:off x="6632620" y="3306634"/>
            <a:ext cx="1028346" cy="99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8" idx="5"/>
          </p:cNvCxnSpPr>
          <p:nvPr/>
        </p:nvCxnSpPr>
        <p:spPr>
          <a:xfrm>
            <a:off x="8180049" y="3306634"/>
            <a:ext cx="797782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95459" y="15712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A</a:t>
            </a:r>
            <a:endParaRPr lang="es-BO" dirty="0"/>
          </a:p>
        </p:txBody>
      </p:sp>
      <p:sp>
        <p:nvSpPr>
          <p:cNvPr id="26" name="Flecha abajo 25"/>
          <p:cNvSpPr/>
          <p:nvPr/>
        </p:nvSpPr>
        <p:spPr>
          <a:xfrm>
            <a:off x="4958365" y="708338"/>
            <a:ext cx="173865" cy="257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CuadroTexto 26"/>
          <p:cNvSpPr txBox="1"/>
          <p:nvPr/>
        </p:nvSpPr>
        <p:spPr>
          <a:xfrm>
            <a:off x="4739424" y="251598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raiz</a:t>
            </a:r>
            <a:endParaRPr lang="es-BO" dirty="0"/>
          </a:p>
        </p:txBody>
      </p:sp>
      <p:sp>
        <p:nvSpPr>
          <p:cNvPr id="28" name="Flecha abajo 27"/>
          <p:cNvSpPr/>
          <p:nvPr/>
        </p:nvSpPr>
        <p:spPr>
          <a:xfrm>
            <a:off x="1776617" y="3526067"/>
            <a:ext cx="173865" cy="25757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CuadroTexto 28"/>
          <p:cNvSpPr txBox="1"/>
          <p:nvPr/>
        </p:nvSpPr>
        <p:spPr>
          <a:xfrm>
            <a:off x="1557676" y="3069327"/>
            <a:ext cx="5164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BO" dirty="0" err="1" smtClean="0"/>
              <a:t>aux</a:t>
            </a:r>
            <a:endParaRPr lang="es-BO" dirty="0"/>
          </a:p>
        </p:txBody>
      </p:sp>
      <p:sp>
        <p:nvSpPr>
          <p:cNvPr id="30" name="Flecha abajo 29"/>
          <p:cNvSpPr/>
          <p:nvPr/>
        </p:nvSpPr>
        <p:spPr>
          <a:xfrm>
            <a:off x="2844267" y="2336563"/>
            <a:ext cx="173865" cy="2575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CuadroTexto 30"/>
          <p:cNvSpPr txBox="1"/>
          <p:nvPr/>
        </p:nvSpPr>
        <p:spPr>
          <a:xfrm>
            <a:off x="2598302" y="1889958"/>
            <a:ext cx="4919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BO" dirty="0" err="1" smtClean="0"/>
              <a:t>ant</a:t>
            </a:r>
            <a:endParaRPr lang="es-BO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551572" y="620930"/>
            <a:ext cx="13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D,B,F,A,C,E,G</a:t>
            </a:r>
            <a:endParaRPr lang="es-B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040969" y="2151897"/>
            <a:ext cx="13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Preorden</a:t>
            </a:r>
            <a:r>
              <a:rPr lang="es-BO" dirty="0" smtClean="0"/>
              <a:t>:</a:t>
            </a:r>
          </a:p>
          <a:p>
            <a:r>
              <a:rPr lang="es-BO" dirty="0" smtClean="0"/>
              <a:t>D,B,A,C,F,E,G</a:t>
            </a:r>
            <a:endParaRPr lang="es-BO" dirty="0"/>
          </a:p>
        </p:txBody>
      </p:sp>
      <p:sp>
        <p:nvSpPr>
          <p:cNvPr id="34" name="CuadroTexto 33"/>
          <p:cNvSpPr txBox="1"/>
          <p:nvPr/>
        </p:nvSpPr>
        <p:spPr>
          <a:xfrm>
            <a:off x="9822654" y="3009649"/>
            <a:ext cx="1362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InOrden</a:t>
            </a:r>
            <a:r>
              <a:rPr lang="es-BO" dirty="0" smtClean="0"/>
              <a:t>:</a:t>
            </a:r>
          </a:p>
          <a:p>
            <a:r>
              <a:rPr lang="es-BO" dirty="0" err="1" smtClean="0"/>
              <a:t>A,B,c,D,E,F,G</a:t>
            </a:r>
            <a:endParaRPr lang="es-BO" dirty="0"/>
          </a:p>
        </p:txBody>
      </p:sp>
      <p:cxnSp>
        <p:nvCxnSpPr>
          <p:cNvPr id="35" name="Conector recto 34"/>
          <p:cNvCxnSpPr/>
          <p:nvPr/>
        </p:nvCxnSpPr>
        <p:spPr>
          <a:xfrm flipH="1">
            <a:off x="2205548" y="3253993"/>
            <a:ext cx="1142292" cy="77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9961810" y="3867401"/>
            <a:ext cx="1393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PosOrden</a:t>
            </a:r>
            <a:r>
              <a:rPr lang="es-BO" dirty="0" smtClean="0"/>
              <a:t>:</a:t>
            </a:r>
          </a:p>
          <a:p>
            <a:r>
              <a:rPr lang="es-BO" dirty="0" smtClean="0"/>
              <a:t>A,C,B,E,G,F,D</a:t>
            </a:r>
          </a:p>
        </p:txBody>
      </p:sp>
    </p:spTree>
    <p:extLst>
      <p:ext uri="{BB962C8B-B14F-4D97-AF65-F5344CB8AC3E}">
        <p14:creationId xmlns:p14="http://schemas.microsoft.com/office/powerpoint/2010/main" val="29182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765183" y="1120462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F</a:t>
            </a:r>
            <a:endParaRPr lang="es-BO" dirty="0"/>
          </a:p>
        </p:txBody>
      </p:sp>
      <p:sp>
        <p:nvSpPr>
          <p:cNvPr id="5" name="Elipse 4"/>
          <p:cNvSpPr/>
          <p:nvPr/>
        </p:nvSpPr>
        <p:spPr>
          <a:xfrm>
            <a:off x="3140208" y="2537138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D</a:t>
            </a:r>
            <a:endParaRPr lang="es-BO" dirty="0"/>
          </a:p>
        </p:txBody>
      </p:sp>
      <p:sp>
        <p:nvSpPr>
          <p:cNvPr id="6" name="Elipse 5"/>
          <p:cNvSpPr/>
          <p:nvPr/>
        </p:nvSpPr>
        <p:spPr>
          <a:xfrm>
            <a:off x="1689710" y="431442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B</a:t>
            </a:r>
            <a:endParaRPr lang="es-BO" dirty="0"/>
          </a:p>
        </p:txBody>
      </p:sp>
      <p:sp>
        <p:nvSpPr>
          <p:cNvPr id="7" name="Elipse 6"/>
          <p:cNvSpPr/>
          <p:nvPr/>
        </p:nvSpPr>
        <p:spPr>
          <a:xfrm>
            <a:off x="4224270" y="385078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</a:t>
            </a:r>
            <a:endParaRPr lang="es-BO" dirty="0"/>
          </a:p>
        </p:txBody>
      </p:sp>
      <p:sp>
        <p:nvSpPr>
          <p:cNvPr id="8" name="Elipse 7"/>
          <p:cNvSpPr/>
          <p:nvPr/>
        </p:nvSpPr>
        <p:spPr>
          <a:xfrm>
            <a:off x="7553460" y="2537138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H</a:t>
            </a:r>
            <a:endParaRPr lang="es-BO" dirty="0"/>
          </a:p>
        </p:txBody>
      </p:sp>
      <p:sp>
        <p:nvSpPr>
          <p:cNvPr id="9" name="Elipse 8"/>
          <p:cNvSpPr/>
          <p:nvPr/>
        </p:nvSpPr>
        <p:spPr>
          <a:xfrm>
            <a:off x="6082048" y="396669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G</a:t>
            </a:r>
            <a:endParaRPr lang="es-BO" dirty="0"/>
          </a:p>
        </p:txBody>
      </p:sp>
      <p:sp>
        <p:nvSpPr>
          <p:cNvPr id="10" name="Elipse 9"/>
          <p:cNvSpPr/>
          <p:nvPr/>
        </p:nvSpPr>
        <p:spPr>
          <a:xfrm>
            <a:off x="8673922" y="385078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I</a:t>
            </a:r>
            <a:endParaRPr lang="es-B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3730397" y="1842312"/>
            <a:ext cx="1142292" cy="77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5"/>
            <a:endCxn id="8" idx="1"/>
          </p:cNvCxnSpPr>
          <p:nvPr/>
        </p:nvCxnSpPr>
        <p:spPr>
          <a:xfrm>
            <a:off x="5391772" y="1889958"/>
            <a:ext cx="2269194" cy="77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5" idx="5"/>
            <a:endCxn id="7" idx="1"/>
          </p:cNvCxnSpPr>
          <p:nvPr/>
        </p:nvCxnSpPr>
        <p:spPr>
          <a:xfrm>
            <a:off x="3730397" y="3306634"/>
            <a:ext cx="601379" cy="67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8" idx="3"/>
          </p:cNvCxnSpPr>
          <p:nvPr/>
        </p:nvCxnSpPr>
        <p:spPr>
          <a:xfrm flipH="1">
            <a:off x="6632620" y="3306634"/>
            <a:ext cx="1028346" cy="99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8" idx="5"/>
          </p:cNvCxnSpPr>
          <p:nvPr/>
        </p:nvCxnSpPr>
        <p:spPr>
          <a:xfrm>
            <a:off x="8180049" y="3306634"/>
            <a:ext cx="797782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95459" y="15712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B</a:t>
            </a:r>
            <a:endParaRPr lang="es-BO" dirty="0"/>
          </a:p>
        </p:txBody>
      </p:sp>
      <p:sp>
        <p:nvSpPr>
          <p:cNvPr id="26" name="Flecha abajo 25"/>
          <p:cNvSpPr/>
          <p:nvPr/>
        </p:nvSpPr>
        <p:spPr>
          <a:xfrm>
            <a:off x="4958365" y="708338"/>
            <a:ext cx="173865" cy="257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CuadroTexto 26"/>
          <p:cNvSpPr txBox="1"/>
          <p:nvPr/>
        </p:nvSpPr>
        <p:spPr>
          <a:xfrm>
            <a:off x="4739424" y="251598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raiz</a:t>
            </a:r>
            <a:endParaRPr lang="es-BO" dirty="0"/>
          </a:p>
        </p:txBody>
      </p:sp>
      <p:sp>
        <p:nvSpPr>
          <p:cNvPr id="28" name="Flecha abajo 27"/>
          <p:cNvSpPr/>
          <p:nvPr/>
        </p:nvSpPr>
        <p:spPr>
          <a:xfrm>
            <a:off x="1882893" y="3467200"/>
            <a:ext cx="173865" cy="25757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CuadroTexto 28"/>
          <p:cNvSpPr txBox="1"/>
          <p:nvPr/>
        </p:nvSpPr>
        <p:spPr>
          <a:xfrm>
            <a:off x="1328081" y="3000589"/>
            <a:ext cx="5164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BO" dirty="0" err="1" smtClean="0"/>
              <a:t>aux</a:t>
            </a:r>
            <a:endParaRPr lang="es-BO" dirty="0"/>
          </a:p>
        </p:txBody>
      </p:sp>
      <p:sp>
        <p:nvSpPr>
          <p:cNvPr id="30" name="Flecha abajo 29"/>
          <p:cNvSpPr/>
          <p:nvPr/>
        </p:nvSpPr>
        <p:spPr>
          <a:xfrm>
            <a:off x="2950543" y="2277696"/>
            <a:ext cx="173865" cy="2575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CuadroTexto 30"/>
          <p:cNvSpPr txBox="1"/>
          <p:nvPr/>
        </p:nvSpPr>
        <p:spPr>
          <a:xfrm>
            <a:off x="2704578" y="1831091"/>
            <a:ext cx="4919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BO" dirty="0" err="1" smtClean="0"/>
              <a:t>ant</a:t>
            </a:r>
            <a:endParaRPr lang="es-B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040969" y="2151897"/>
            <a:ext cx="170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Preorden</a:t>
            </a:r>
            <a:r>
              <a:rPr lang="es-BO" dirty="0" smtClean="0"/>
              <a:t>:</a:t>
            </a:r>
          </a:p>
          <a:p>
            <a:r>
              <a:rPr lang="es-BO" dirty="0" smtClean="0"/>
              <a:t>F,D,B,A,C,E,H,G,I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822654" y="3009649"/>
            <a:ext cx="170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InOrden</a:t>
            </a:r>
            <a:r>
              <a:rPr lang="es-BO" dirty="0" smtClean="0"/>
              <a:t>:</a:t>
            </a:r>
          </a:p>
          <a:p>
            <a:r>
              <a:rPr lang="es-BO" dirty="0" smtClean="0"/>
              <a:t>A,B,C,D,E,F,G,H,I</a:t>
            </a:r>
            <a:endParaRPr lang="es-BO" dirty="0"/>
          </a:p>
        </p:txBody>
      </p:sp>
      <p:cxnSp>
        <p:nvCxnSpPr>
          <p:cNvPr id="35" name="Conector recto 34"/>
          <p:cNvCxnSpPr>
            <a:endCxn id="37" idx="0"/>
          </p:cNvCxnSpPr>
          <p:nvPr/>
        </p:nvCxnSpPr>
        <p:spPr>
          <a:xfrm flipH="1">
            <a:off x="695459" y="3253993"/>
            <a:ext cx="2652381" cy="1961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9961810" y="3867401"/>
            <a:ext cx="172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PosOrden</a:t>
            </a:r>
            <a:r>
              <a:rPr lang="es-BO" dirty="0" smtClean="0"/>
              <a:t>:</a:t>
            </a:r>
          </a:p>
          <a:p>
            <a:r>
              <a:rPr lang="es-BO" dirty="0" smtClean="0"/>
              <a:t>A,C,B,E,D,G,I,H,F</a:t>
            </a:r>
          </a:p>
        </p:txBody>
      </p:sp>
      <p:sp>
        <p:nvSpPr>
          <p:cNvPr id="37" name="Elipse 36"/>
          <p:cNvSpPr/>
          <p:nvPr/>
        </p:nvSpPr>
        <p:spPr>
          <a:xfrm>
            <a:off x="328411" y="5215944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A</a:t>
            </a:r>
            <a:endParaRPr lang="es-BO" dirty="0"/>
          </a:p>
        </p:txBody>
      </p:sp>
      <p:sp>
        <p:nvSpPr>
          <p:cNvPr id="38" name="Elipse 37"/>
          <p:cNvSpPr/>
          <p:nvPr/>
        </p:nvSpPr>
        <p:spPr>
          <a:xfrm>
            <a:off x="2937627" y="5482038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C</a:t>
            </a:r>
          </a:p>
        </p:txBody>
      </p:sp>
      <p:cxnSp>
        <p:nvCxnSpPr>
          <p:cNvPr id="3" name="Conector recto 2"/>
          <p:cNvCxnSpPr>
            <a:stCxn id="6" idx="3"/>
            <a:endCxn id="37" idx="7"/>
          </p:cNvCxnSpPr>
          <p:nvPr/>
        </p:nvCxnSpPr>
        <p:spPr>
          <a:xfrm flipH="1">
            <a:off x="955000" y="5083919"/>
            <a:ext cx="842216" cy="26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endCxn id="38" idx="1"/>
          </p:cNvCxnSpPr>
          <p:nvPr/>
        </p:nvCxnSpPr>
        <p:spPr>
          <a:xfrm>
            <a:off x="2224707" y="4995137"/>
            <a:ext cx="820426" cy="61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180049" y="965915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F,D,B,A,C,E,H,G,I</a:t>
            </a:r>
            <a:endParaRPr lang="es-BO" dirty="0"/>
          </a:p>
        </p:txBody>
      </p:sp>
      <p:sp>
        <p:nvSpPr>
          <p:cNvPr id="40" name="Flecha abajo 39"/>
          <p:cNvSpPr/>
          <p:nvPr/>
        </p:nvSpPr>
        <p:spPr>
          <a:xfrm>
            <a:off x="961950" y="4980343"/>
            <a:ext cx="173865" cy="2575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1" name="CuadroTexto 40"/>
          <p:cNvSpPr txBox="1"/>
          <p:nvPr/>
        </p:nvSpPr>
        <p:spPr>
          <a:xfrm>
            <a:off x="407138" y="4513732"/>
            <a:ext cx="53572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BO" dirty="0" smtClean="0"/>
              <a:t>hijo</a:t>
            </a:r>
            <a:endParaRPr lang="es-BO" dirty="0"/>
          </a:p>
        </p:txBody>
      </p:sp>
      <p:cxnSp>
        <p:nvCxnSpPr>
          <p:cNvPr id="43" name="Conector recto 42"/>
          <p:cNvCxnSpPr>
            <a:stCxn id="37" idx="5"/>
            <a:endCxn id="38" idx="2"/>
          </p:cNvCxnSpPr>
          <p:nvPr/>
        </p:nvCxnSpPr>
        <p:spPr>
          <a:xfrm flipV="1">
            <a:off x="955000" y="5932799"/>
            <a:ext cx="1982627" cy="5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765183" y="1120462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F</a:t>
            </a:r>
            <a:endParaRPr lang="es-BO" dirty="0"/>
          </a:p>
        </p:txBody>
      </p:sp>
      <p:sp>
        <p:nvSpPr>
          <p:cNvPr id="5" name="Elipse 4"/>
          <p:cNvSpPr/>
          <p:nvPr/>
        </p:nvSpPr>
        <p:spPr>
          <a:xfrm>
            <a:off x="3140208" y="2537138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B</a:t>
            </a:r>
            <a:endParaRPr lang="es-BO" dirty="0"/>
          </a:p>
        </p:txBody>
      </p:sp>
      <p:sp>
        <p:nvSpPr>
          <p:cNvPr id="7" name="Elipse 6"/>
          <p:cNvSpPr/>
          <p:nvPr/>
        </p:nvSpPr>
        <p:spPr>
          <a:xfrm>
            <a:off x="4131214" y="385078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D</a:t>
            </a:r>
            <a:endParaRPr lang="es-BO" dirty="0"/>
          </a:p>
        </p:txBody>
      </p:sp>
      <p:sp>
        <p:nvSpPr>
          <p:cNvPr id="8" name="Elipse 7"/>
          <p:cNvSpPr/>
          <p:nvPr/>
        </p:nvSpPr>
        <p:spPr>
          <a:xfrm>
            <a:off x="7553460" y="2537138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H</a:t>
            </a:r>
            <a:endParaRPr lang="es-BO" dirty="0"/>
          </a:p>
        </p:txBody>
      </p:sp>
      <p:sp>
        <p:nvSpPr>
          <p:cNvPr id="9" name="Elipse 8"/>
          <p:cNvSpPr/>
          <p:nvPr/>
        </p:nvSpPr>
        <p:spPr>
          <a:xfrm>
            <a:off x="6082048" y="396669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/>
              <a:t>G</a:t>
            </a:r>
            <a:endParaRPr lang="es-BO" dirty="0"/>
          </a:p>
        </p:txBody>
      </p:sp>
      <p:sp>
        <p:nvSpPr>
          <p:cNvPr id="10" name="Elipse 9"/>
          <p:cNvSpPr/>
          <p:nvPr/>
        </p:nvSpPr>
        <p:spPr>
          <a:xfrm>
            <a:off x="8673922" y="3850783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I</a:t>
            </a:r>
            <a:endParaRPr lang="es-BO" dirty="0"/>
          </a:p>
        </p:txBody>
      </p:sp>
      <p:cxnSp>
        <p:nvCxnSpPr>
          <p:cNvPr id="12" name="Conector recto 11"/>
          <p:cNvCxnSpPr/>
          <p:nvPr/>
        </p:nvCxnSpPr>
        <p:spPr>
          <a:xfrm flipH="1">
            <a:off x="3730397" y="1842312"/>
            <a:ext cx="1142292" cy="77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5"/>
            <a:endCxn id="8" idx="1"/>
          </p:cNvCxnSpPr>
          <p:nvPr/>
        </p:nvCxnSpPr>
        <p:spPr>
          <a:xfrm>
            <a:off x="5391772" y="1889958"/>
            <a:ext cx="2269194" cy="77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5" idx="5"/>
            <a:endCxn id="7" idx="1"/>
          </p:cNvCxnSpPr>
          <p:nvPr/>
        </p:nvCxnSpPr>
        <p:spPr>
          <a:xfrm>
            <a:off x="3730397" y="3306634"/>
            <a:ext cx="601379" cy="67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8" idx="3"/>
          </p:cNvCxnSpPr>
          <p:nvPr/>
        </p:nvCxnSpPr>
        <p:spPr>
          <a:xfrm flipH="1">
            <a:off x="6632620" y="3306634"/>
            <a:ext cx="1028346" cy="99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8" idx="5"/>
          </p:cNvCxnSpPr>
          <p:nvPr/>
        </p:nvCxnSpPr>
        <p:spPr>
          <a:xfrm>
            <a:off x="8180049" y="3306634"/>
            <a:ext cx="797782" cy="54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95459" y="15712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D</a:t>
            </a:r>
            <a:endParaRPr lang="es-BO" dirty="0"/>
          </a:p>
        </p:txBody>
      </p:sp>
      <p:sp>
        <p:nvSpPr>
          <p:cNvPr id="26" name="Flecha abajo 25"/>
          <p:cNvSpPr/>
          <p:nvPr/>
        </p:nvSpPr>
        <p:spPr>
          <a:xfrm>
            <a:off x="4958365" y="708338"/>
            <a:ext cx="173865" cy="257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7" name="CuadroTexto 26"/>
          <p:cNvSpPr txBox="1"/>
          <p:nvPr/>
        </p:nvSpPr>
        <p:spPr>
          <a:xfrm>
            <a:off x="4739424" y="251598"/>
            <a:ext cx="51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raiz</a:t>
            </a:r>
            <a:endParaRPr lang="es-BO" dirty="0"/>
          </a:p>
        </p:txBody>
      </p:sp>
      <p:sp>
        <p:nvSpPr>
          <p:cNvPr id="28" name="Flecha abajo 27"/>
          <p:cNvSpPr/>
          <p:nvPr/>
        </p:nvSpPr>
        <p:spPr>
          <a:xfrm>
            <a:off x="5283517" y="3709976"/>
            <a:ext cx="173865" cy="25757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9" name="CuadroTexto 28"/>
          <p:cNvSpPr txBox="1"/>
          <p:nvPr/>
        </p:nvSpPr>
        <p:spPr>
          <a:xfrm>
            <a:off x="4728705" y="3243365"/>
            <a:ext cx="51648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BO" dirty="0" err="1" smtClean="0"/>
              <a:t>aux</a:t>
            </a:r>
            <a:endParaRPr lang="es-BO" dirty="0"/>
          </a:p>
        </p:txBody>
      </p:sp>
      <p:sp>
        <p:nvSpPr>
          <p:cNvPr id="30" name="Flecha abajo 29"/>
          <p:cNvSpPr/>
          <p:nvPr/>
        </p:nvSpPr>
        <p:spPr>
          <a:xfrm>
            <a:off x="2950543" y="2277696"/>
            <a:ext cx="173865" cy="2575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1" name="CuadroTexto 30"/>
          <p:cNvSpPr txBox="1"/>
          <p:nvPr/>
        </p:nvSpPr>
        <p:spPr>
          <a:xfrm>
            <a:off x="2704578" y="1831091"/>
            <a:ext cx="4919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BO" dirty="0" err="1" smtClean="0"/>
              <a:t>ant</a:t>
            </a:r>
            <a:endParaRPr lang="es-BO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040969" y="2151897"/>
            <a:ext cx="170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Preorden</a:t>
            </a:r>
            <a:r>
              <a:rPr lang="es-BO" dirty="0" smtClean="0"/>
              <a:t>:</a:t>
            </a:r>
          </a:p>
          <a:p>
            <a:r>
              <a:rPr lang="es-BO" dirty="0" smtClean="0"/>
              <a:t>F,D,B,A,C,E,H,G,I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822654" y="3009649"/>
            <a:ext cx="170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InOrden</a:t>
            </a:r>
            <a:r>
              <a:rPr lang="es-BO" dirty="0" smtClean="0"/>
              <a:t>:</a:t>
            </a:r>
          </a:p>
          <a:p>
            <a:r>
              <a:rPr lang="es-BO" dirty="0" smtClean="0"/>
              <a:t>A,B,C,D,E,F,G,H,I</a:t>
            </a:r>
            <a:endParaRPr lang="es-BO" dirty="0"/>
          </a:p>
        </p:txBody>
      </p:sp>
      <p:cxnSp>
        <p:nvCxnSpPr>
          <p:cNvPr id="35" name="Conector recto 34"/>
          <p:cNvCxnSpPr>
            <a:endCxn id="37" idx="7"/>
          </p:cNvCxnSpPr>
          <p:nvPr/>
        </p:nvCxnSpPr>
        <p:spPr>
          <a:xfrm flipH="1">
            <a:off x="2472469" y="3253993"/>
            <a:ext cx="875372" cy="63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9961810" y="3867401"/>
            <a:ext cx="172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 smtClean="0"/>
              <a:t>PosOrden</a:t>
            </a:r>
            <a:r>
              <a:rPr lang="es-BO" dirty="0" smtClean="0"/>
              <a:t>:</a:t>
            </a:r>
          </a:p>
          <a:p>
            <a:r>
              <a:rPr lang="es-BO" dirty="0" smtClean="0"/>
              <a:t>A,C,B,E,D,G,I,H,F</a:t>
            </a:r>
          </a:p>
        </p:txBody>
      </p:sp>
      <p:sp>
        <p:nvSpPr>
          <p:cNvPr id="37" name="Elipse 36"/>
          <p:cNvSpPr/>
          <p:nvPr/>
        </p:nvSpPr>
        <p:spPr>
          <a:xfrm>
            <a:off x="1845880" y="3761477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A</a:t>
            </a:r>
            <a:endParaRPr lang="es-BO" dirty="0"/>
          </a:p>
        </p:txBody>
      </p:sp>
      <p:sp>
        <p:nvSpPr>
          <p:cNvPr id="38" name="Elipse 37"/>
          <p:cNvSpPr/>
          <p:nvPr/>
        </p:nvSpPr>
        <p:spPr>
          <a:xfrm>
            <a:off x="5092223" y="5163302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E</a:t>
            </a:r>
            <a:endParaRPr lang="es-B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4844160" y="4544007"/>
            <a:ext cx="820426" cy="61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180049" y="965915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F,B,A,D,C,E,H,G,I</a:t>
            </a:r>
            <a:endParaRPr lang="es-BO" dirty="0"/>
          </a:p>
        </p:txBody>
      </p:sp>
      <p:sp>
        <p:nvSpPr>
          <p:cNvPr id="40" name="Flecha abajo 39"/>
          <p:cNvSpPr/>
          <p:nvPr/>
        </p:nvSpPr>
        <p:spPr>
          <a:xfrm>
            <a:off x="3552249" y="4707636"/>
            <a:ext cx="173865" cy="2575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1" name="CuadroTexto 40"/>
          <p:cNvSpPr txBox="1"/>
          <p:nvPr/>
        </p:nvSpPr>
        <p:spPr>
          <a:xfrm>
            <a:off x="2997437" y="4241025"/>
            <a:ext cx="53572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BO" dirty="0" smtClean="0"/>
              <a:t>hijo</a:t>
            </a:r>
            <a:endParaRPr lang="es-BO" dirty="0"/>
          </a:p>
        </p:txBody>
      </p:sp>
      <p:cxnSp>
        <p:nvCxnSpPr>
          <p:cNvPr id="43" name="Conector recto 42"/>
          <p:cNvCxnSpPr>
            <a:stCxn id="44" idx="7"/>
            <a:endCxn id="7" idx="3"/>
          </p:cNvCxnSpPr>
          <p:nvPr/>
        </p:nvCxnSpPr>
        <p:spPr>
          <a:xfrm flipV="1">
            <a:off x="3843691" y="4620279"/>
            <a:ext cx="395029" cy="569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3217102" y="5057598"/>
            <a:ext cx="734095" cy="901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/>
              <a:t>C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3159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69</Words>
  <Application>Microsoft Office PowerPoint</Application>
  <PresentationFormat>Panorámica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7</cp:revision>
  <dcterms:created xsi:type="dcterms:W3CDTF">2020-03-31T11:19:17Z</dcterms:created>
  <dcterms:modified xsi:type="dcterms:W3CDTF">2020-03-31T12:45:19Z</dcterms:modified>
</cp:coreProperties>
</file>