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0693400" cy="7556500"/>
  <p:notesSz cx="7053263" cy="9309100"/>
  <p:embeddedFontLst>
    <p:embeddedFont>
      <p:font typeface="Quattrocento Sans" panose="020B0604020202020204" charset="0"/>
      <p:regular r:id="rId54"/>
      <p:bold r:id="rId55"/>
      <p:italic r:id="rId56"/>
      <p:boldItalic r:id="rId57"/>
    </p:embeddedFont>
    <p:embeddedFont>
      <p:font typeface="Century Gothic" panose="020B0502020202020204"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9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75775" y="698175"/>
            <a:ext cx="4702400" cy="3490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5325" y="4421800"/>
            <a:ext cx="5642600" cy="41890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0: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1: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2: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3: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3: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4: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5: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6: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7: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7: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8: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9: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9: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1: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21: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2: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22: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3: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23: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4: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24: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25: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6: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26: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7: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27: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8: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28: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9: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29: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0: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30: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1: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31: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2: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32: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3: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33: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4: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34: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5: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p35: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6: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36: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37: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5" name="Google Shape;425;p37: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8: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38: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9: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39: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40: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0" name="Google Shape;450;p40: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41: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p41: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42: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4" name="Google Shape;464;p42: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43: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1" name="Google Shape;471;p43: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44: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8" name="Google Shape;478;p44: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45: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5" name="Google Shape;485;p45: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46: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2" name="Google Shape;492;p46: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47: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9" name="Google Shape;499;p47: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8: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p48: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49: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3" name="Google Shape;513;p49: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50: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0" name="Google Shape;520;p50: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51: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9" name="Google Shape;529;p51: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6: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8: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705325" y="4421800"/>
            <a:ext cx="5642600" cy="418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1058863" y="698500"/>
            <a:ext cx="4937125"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013256" y="1595263"/>
            <a:ext cx="7742854" cy="366870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7934"/>
              <a:buFont typeface="Century Gothic"/>
              <a:buNone/>
              <a:defRPr sz="7933"/>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013256" y="5263965"/>
            <a:ext cx="7742854" cy="949157"/>
          </a:xfrm>
          <a:prstGeom prst="rect">
            <a:avLst/>
          </a:prstGeom>
          <a:noFill/>
          <a:ln>
            <a:noFill/>
          </a:ln>
        </p:spPr>
        <p:txBody>
          <a:bodyPr spcFirstLastPara="1" wrap="square" lIns="91425" tIns="45700" rIns="91425" bIns="45700" anchor="t" anchorCtr="0">
            <a:normAutofit/>
          </a:bodyPr>
          <a:lstStyle>
            <a:lvl1pPr lvl="0" algn="l">
              <a:spcBef>
                <a:spcPts val="1102"/>
              </a:spcBef>
              <a:spcAft>
                <a:spcPts val="0"/>
              </a:spcAft>
              <a:buSzPts val="1763"/>
              <a:buNone/>
              <a:defRPr cap="none">
                <a:solidFill>
                  <a:srgbClr val="86D1D8"/>
                </a:solidFill>
              </a:defRPr>
            </a:lvl1pPr>
            <a:lvl2pPr lvl="1" algn="ctr">
              <a:spcBef>
                <a:spcPts val="1102"/>
              </a:spcBef>
              <a:spcAft>
                <a:spcPts val="0"/>
              </a:spcAft>
              <a:buSzPts val="1586"/>
              <a:buNone/>
              <a:defRPr>
                <a:solidFill>
                  <a:schemeClr val="lt1"/>
                </a:solidFill>
              </a:defRPr>
            </a:lvl2pPr>
            <a:lvl3pPr lvl="2" algn="ctr">
              <a:spcBef>
                <a:spcPts val="1102"/>
              </a:spcBef>
              <a:spcAft>
                <a:spcPts val="0"/>
              </a:spcAft>
              <a:buSzPts val="1410"/>
              <a:buNone/>
              <a:defRPr>
                <a:solidFill>
                  <a:schemeClr val="lt1"/>
                </a:solidFill>
              </a:defRPr>
            </a:lvl3pPr>
            <a:lvl4pPr lvl="3" algn="ctr">
              <a:spcBef>
                <a:spcPts val="1102"/>
              </a:spcBef>
              <a:spcAft>
                <a:spcPts val="0"/>
              </a:spcAft>
              <a:buSzPts val="1234"/>
              <a:buNone/>
              <a:defRPr>
                <a:solidFill>
                  <a:schemeClr val="lt1"/>
                </a:solidFill>
              </a:defRPr>
            </a:lvl4pPr>
            <a:lvl5pPr lvl="4" algn="ctr">
              <a:spcBef>
                <a:spcPts val="1102"/>
              </a:spcBef>
              <a:spcAft>
                <a:spcPts val="0"/>
              </a:spcAft>
              <a:buSzPts val="1234"/>
              <a:buNone/>
              <a:defRPr>
                <a:solidFill>
                  <a:schemeClr val="lt1"/>
                </a:solidFill>
              </a:defRPr>
            </a:lvl5pPr>
            <a:lvl6pPr lvl="5" algn="ctr">
              <a:spcBef>
                <a:spcPts val="1102"/>
              </a:spcBef>
              <a:spcAft>
                <a:spcPts val="0"/>
              </a:spcAft>
              <a:buSzPts val="1234"/>
              <a:buNone/>
              <a:defRPr>
                <a:solidFill>
                  <a:schemeClr val="lt1"/>
                </a:solidFill>
              </a:defRPr>
            </a:lvl6pPr>
            <a:lvl7pPr lvl="6" algn="ctr">
              <a:spcBef>
                <a:spcPts val="1102"/>
              </a:spcBef>
              <a:spcAft>
                <a:spcPts val="0"/>
              </a:spcAft>
              <a:buSzPts val="1234"/>
              <a:buNone/>
              <a:defRPr>
                <a:solidFill>
                  <a:schemeClr val="lt1"/>
                </a:solidFill>
              </a:defRPr>
            </a:lvl7pPr>
            <a:lvl8pPr lvl="7" algn="ctr">
              <a:spcBef>
                <a:spcPts val="1102"/>
              </a:spcBef>
              <a:spcAft>
                <a:spcPts val="0"/>
              </a:spcAft>
              <a:buSzPts val="1234"/>
              <a:buNone/>
              <a:defRPr>
                <a:solidFill>
                  <a:schemeClr val="lt1"/>
                </a:solidFill>
              </a:defRPr>
            </a:lvl8pPr>
            <a:lvl9pPr lvl="8" algn="ctr">
              <a:spcBef>
                <a:spcPts val="1102"/>
              </a:spcBef>
              <a:spcAft>
                <a:spcPts val="0"/>
              </a:spcAft>
              <a:buSzPts val="1234"/>
              <a:buNone/>
              <a:defRPr>
                <a:solidFill>
                  <a:schemeClr val="lt1"/>
                </a:solidFill>
              </a:defRPr>
            </a:lvl9pPr>
          </a:lstStyle>
          <a:p>
            <a:endParaRPr/>
          </a:p>
        </p:txBody>
      </p:sp>
      <p:sp>
        <p:nvSpPr>
          <p:cNvPr id="20" name="Google Shape;20;p2"/>
          <p:cNvSpPr txBox="1">
            <a:spLocks noGrp="1"/>
          </p:cNvSpPr>
          <p:nvPr>
            <p:ph type="dt" idx="10"/>
          </p:nvPr>
        </p:nvSpPr>
        <p:spPr>
          <a:xfrm rot="5400000">
            <a:off x="8798453" y="2007307"/>
            <a:ext cx="1091493" cy="26740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rot="5400000">
            <a:off x="7419986" y="3588024"/>
            <a:ext cx="4252922" cy="26740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9082410" y="325858"/>
            <a:ext cx="735362" cy="84587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1013258" y="5289536"/>
            <a:ext cx="7742853" cy="62446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645"/>
              <a:buFont typeface="Century Gothic"/>
              <a:buNone/>
              <a:defRPr sz="2645"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a:spLocks noGrp="1"/>
          </p:cNvSpPr>
          <p:nvPr>
            <p:ph type="pic" idx="2"/>
          </p:nvPr>
        </p:nvSpPr>
        <p:spPr>
          <a:xfrm>
            <a:off x="1013256" y="755650"/>
            <a:ext cx="7742854" cy="4011475"/>
          </a:xfrm>
          <a:prstGeom prst="roundRect">
            <a:avLst>
              <a:gd name="adj" fmla="val 1858"/>
            </a:avLst>
          </a:prstGeom>
          <a:noFill/>
          <a:ln>
            <a:noFill/>
          </a:ln>
          <a:effectLst>
            <a:outerShdw blurRad="50800" dist="50800" dir="5400000" algn="tl" rotWithShape="0">
              <a:srgbClr val="000000">
                <a:alpha val="42745"/>
              </a:srgbClr>
            </a:outerShdw>
          </a:effectLst>
        </p:spPr>
      </p:sp>
      <p:sp>
        <p:nvSpPr>
          <p:cNvPr id="77" name="Google Shape;77;p11"/>
          <p:cNvSpPr txBox="1">
            <a:spLocks noGrp="1"/>
          </p:cNvSpPr>
          <p:nvPr>
            <p:ph type="body" idx="1"/>
          </p:nvPr>
        </p:nvSpPr>
        <p:spPr>
          <a:xfrm>
            <a:off x="1013257" y="5913997"/>
            <a:ext cx="7742852" cy="543997"/>
          </a:xfrm>
          <a:prstGeom prst="rect">
            <a:avLst/>
          </a:prstGeom>
          <a:noFill/>
          <a:ln>
            <a:noFill/>
          </a:ln>
        </p:spPr>
        <p:txBody>
          <a:bodyPr spcFirstLastPara="1" wrap="square" lIns="91425" tIns="45700" rIns="91425" bIns="45700" anchor="t" anchorCtr="0">
            <a:normAutofit/>
          </a:bodyPr>
          <a:lstStyle>
            <a:lvl1pPr marL="457200" lvl="0" indent="-228600" algn="l">
              <a:spcBef>
                <a:spcPts val="1102"/>
              </a:spcBef>
              <a:spcAft>
                <a:spcPts val="0"/>
              </a:spcAft>
              <a:buSzPts val="1058"/>
              <a:buNone/>
              <a:defRPr sz="1322"/>
            </a:lvl1pPr>
            <a:lvl2pPr marL="914400" lvl="1" indent="-228600" algn="l">
              <a:spcBef>
                <a:spcPts val="1102"/>
              </a:spcBef>
              <a:spcAft>
                <a:spcPts val="0"/>
              </a:spcAft>
              <a:buSzPts val="1058"/>
              <a:buNone/>
              <a:defRPr sz="1322"/>
            </a:lvl2pPr>
            <a:lvl3pPr marL="1371600" lvl="2" indent="-228600" algn="l">
              <a:spcBef>
                <a:spcPts val="1102"/>
              </a:spcBef>
              <a:spcAft>
                <a:spcPts val="0"/>
              </a:spcAft>
              <a:buSzPts val="882"/>
              <a:buNone/>
              <a:defRPr sz="1102"/>
            </a:lvl3pPr>
            <a:lvl4pPr marL="1828800" lvl="3" indent="-228600" algn="l">
              <a:spcBef>
                <a:spcPts val="1102"/>
              </a:spcBef>
              <a:spcAft>
                <a:spcPts val="0"/>
              </a:spcAft>
              <a:buSzPts val="794"/>
              <a:buNone/>
              <a:defRPr sz="992"/>
            </a:lvl4pPr>
            <a:lvl5pPr marL="2286000" lvl="4" indent="-228600" algn="l">
              <a:spcBef>
                <a:spcPts val="1102"/>
              </a:spcBef>
              <a:spcAft>
                <a:spcPts val="0"/>
              </a:spcAft>
              <a:buSzPts val="794"/>
              <a:buNone/>
              <a:defRPr sz="992"/>
            </a:lvl5pPr>
            <a:lvl6pPr marL="2743200" lvl="5" indent="-228600" algn="l">
              <a:spcBef>
                <a:spcPts val="1102"/>
              </a:spcBef>
              <a:spcAft>
                <a:spcPts val="0"/>
              </a:spcAft>
              <a:buSzPts val="794"/>
              <a:buNone/>
              <a:defRPr sz="992"/>
            </a:lvl6pPr>
            <a:lvl7pPr marL="3200400" lvl="6" indent="-228600" algn="l">
              <a:spcBef>
                <a:spcPts val="1102"/>
              </a:spcBef>
              <a:spcAft>
                <a:spcPts val="0"/>
              </a:spcAft>
              <a:buSzPts val="794"/>
              <a:buNone/>
              <a:defRPr sz="992"/>
            </a:lvl7pPr>
            <a:lvl8pPr marL="3657600" lvl="7" indent="-228600" algn="l">
              <a:spcBef>
                <a:spcPts val="1102"/>
              </a:spcBef>
              <a:spcAft>
                <a:spcPts val="0"/>
              </a:spcAft>
              <a:buSzPts val="794"/>
              <a:buNone/>
              <a:defRPr sz="992"/>
            </a:lvl8pPr>
            <a:lvl9pPr marL="4114800" lvl="8" indent="-228600" algn="l">
              <a:spcBef>
                <a:spcPts val="1102"/>
              </a:spcBef>
              <a:spcAft>
                <a:spcPts val="0"/>
              </a:spcAft>
              <a:buSzPts val="794"/>
              <a:buNone/>
              <a:defRPr sz="992"/>
            </a:lvl9pPr>
          </a:lstStyle>
          <a:p>
            <a:endParaRPr/>
          </a:p>
        </p:txBody>
      </p:sp>
      <p:sp>
        <p:nvSpPr>
          <p:cNvPr id="78" name="Google Shape;78;p11"/>
          <p:cNvSpPr txBox="1">
            <a:spLocks noGrp="1"/>
          </p:cNvSpPr>
          <p:nvPr>
            <p:ph type="dt" idx="10"/>
          </p:nvPr>
        </p:nvSpPr>
        <p:spPr>
          <a:xfrm rot="5400000">
            <a:off x="8798453" y="2007307"/>
            <a:ext cx="1091493" cy="26740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rot="5400000">
            <a:off x="7419986" y="3588024"/>
            <a:ext cx="4252922" cy="26740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9082410" y="325858"/>
            <a:ext cx="735362" cy="84587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1013256" y="1595261"/>
            <a:ext cx="7742854" cy="218298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5289"/>
              <a:buFont typeface="Century Gothic"/>
              <a:buNone/>
              <a:defRPr sz="5289"/>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body" idx="1"/>
          </p:nvPr>
        </p:nvSpPr>
        <p:spPr>
          <a:xfrm>
            <a:off x="1013256" y="4030134"/>
            <a:ext cx="7742854" cy="2602794"/>
          </a:xfrm>
          <a:prstGeom prst="rect">
            <a:avLst/>
          </a:prstGeom>
          <a:noFill/>
          <a:ln>
            <a:noFill/>
          </a:ln>
        </p:spPr>
        <p:txBody>
          <a:bodyPr spcFirstLastPara="1" wrap="square" lIns="91425" tIns="45700" rIns="91425" bIns="45700" anchor="ctr" anchorCtr="0">
            <a:normAutofit/>
          </a:bodyPr>
          <a:lstStyle>
            <a:lvl1pPr marL="457200" lvl="0" indent="-228600" algn="l">
              <a:spcBef>
                <a:spcPts val="1102"/>
              </a:spcBef>
              <a:spcAft>
                <a:spcPts val="0"/>
              </a:spcAft>
              <a:buSzPts val="1586"/>
              <a:buNone/>
              <a:defRPr sz="1983"/>
            </a:lvl1pPr>
            <a:lvl2pPr marL="914400" lvl="1" indent="-228600" algn="l">
              <a:spcBef>
                <a:spcPts val="1102"/>
              </a:spcBef>
              <a:spcAft>
                <a:spcPts val="0"/>
              </a:spcAft>
              <a:buSzPts val="1058"/>
              <a:buNone/>
              <a:defRPr sz="1322"/>
            </a:lvl2pPr>
            <a:lvl3pPr marL="1371600" lvl="2" indent="-228600" algn="l">
              <a:spcBef>
                <a:spcPts val="1102"/>
              </a:spcBef>
              <a:spcAft>
                <a:spcPts val="0"/>
              </a:spcAft>
              <a:buSzPts val="882"/>
              <a:buNone/>
              <a:defRPr sz="1102"/>
            </a:lvl3pPr>
            <a:lvl4pPr marL="1828800" lvl="3" indent="-228600" algn="l">
              <a:spcBef>
                <a:spcPts val="1102"/>
              </a:spcBef>
              <a:spcAft>
                <a:spcPts val="0"/>
              </a:spcAft>
              <a:buSzPts val="794"/>
              <a:buNone/>
              <a:defRPr sz="992"/>
            </a:lvl4pPr>
            <a:lvl5pPr marL="2286000" lvl="4" indent="-228600" algn="l">
              <a:spcBef>
                <a:spcPts val="1102"/>
              </a:spcBef>
              <a:spcAft>
                <a:spcPts val="0"/>
              </a:spcAft>
              <a:buSzPts val="794"/>
              <a:buNone/>
              <a:defRPr sz="992"/>
            </a:lvl5pPr>
            <a:lvl6pPr marL="2743200" lvl="5" indent="-228600" algn="l">
              <a:spcBef>
                <a:spcPts val="1102"/>
              </a:spcBef>
              <a:spcAft>
                <a:spcPts val="0"/>
              </a:spcAft>
              <a:buSzPts val="794"/>
              <a:buNone/>
              <a:defRPr sz="992"/>
            </a:lvl6pPr>
            <a:lvl7pPr marL="3200400" lvl="6" indent="-228600" algn="l">
              <a:spcBef>
                <a:spcPts val="1102"/>
              </a:spcBef>
              <a:spcAft>
                <a:spcPts val="0"/>
              </a:spcAft>
              <a:buSzPts val="794"/>
              <a:buNone/>
              <a:defRPr sz="992"/>
            </a:lvl7pPr>
            <a:lvl8pPr marL="3657600" lvl="7" indent="-228600" algn="l">
              <a:spcBef>
                <a:spcPts val="1102"/>
              </a:spcBef>
              <a:spcAft>
                <a:spcPts val="0"/>
              </a:spcAft>
              <a:buSzPts val="794"/>
              <a:buNone/>
              <a:defRPr sz="992"/>
            </a:lvl8pPr>
            <a:lvl9pPr marL="4114800" lvl="8" indent="-228600" algn="l">
              <a:spcBef>
                <a:spcPts val="1102"/>
              </a:spcBef>
              <a:spcAft>
                <a:spcPts val="0"/>
              </a:spcAft>
              <a:buSzPts val="794"/>
              <a:buNone/>
              <a:defRPr sz="992"/>
            </a:lvl9pPr>
          </a:lstStyle>
          <a:p>
            <a:endParaRPr/>
          </a:p>
        </p:txBody>
      </p:sp>
      <p:sp>
        <p:nvSpPr>
          <p:cNvPr id="84" name="Google Shape;84;p12"/>
          <p:cNvSpPr txBox="1">
            <a:spLocks noGrp="1"/>
          </p:cNvSpPr>
          <p:nvPr>
            <p:ph type="dt" idx="10"/>
          </p:nvPr>
        </p:nvSpPr>
        <p:spPr>
          <a:xfrm rot="5400000">
            <a:off x="8798453" y="2007307"/>
            <a:ext cx="1091493" cy="26740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rot="5400000">
            <a:off x="7419986" y="3588024"/>
            <a:ext cx="4252922" cy="26740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9082410" y="325858"/>
            <a:ext cx="735362" cy="84587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381593" y="1595261"/>
            <a:ext cx="7017893" cy="256001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5289"/>
              <a:buFont typeface="Century Gothic"/>
              <a:buNone/>
              <a:defRPr sz="5289"/>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body" idx="1"/>
          </p:nvPr>
        </p:nvSpPr>
        <p:spPr>
          <a:xfrm>
            <a:off x="1693563" y="4155275"/>
            <a:ext cx="6386522" cy="377025"/>
          </a:xfrm>
          <a:prstGeom prst="rect">
            <a:avLst/>
          </a:prstGeom>
          <a:noFill/>
          <a:ln>
            <a:noFill/>
          </a:ln>
        </p:spPr>
        <p:txBody>
          <a:bodyPr spcFirstLastPara="1" wrap="square" lIns="91425" tIns="45700" rIns="91425" bIns="45700" anchor="t" anchorCtr="0">
            <a:normAutofit/>
          </a:bodyPr>
          <a:lstStyle>
            <a:lvl1pPr marL="457200" lvl="0" indent="-228600" algn="l">
              <a:spcBef>
                <a:spcPts val="1102"/>
              </a:spcBef>
              <a:spcAft>
                <a:spcPts val="0"/>
              </a:spcAft>
              <a:buSzPts val="1234"/>
              <a:buNone/>
              <a:defRPr sz="1543" b="0" i="0" cap="small">
                <a:solidFill>
                  <a:srgbClr val="86D1D8"/>
                </a:solidFill>
                <a:latin typeface="Century Gothic"/>
                <a:ea typeface="Century Gothic"/>
                <a:cs typeface="Century Gothic"/>
                <a:sym typeface="Century Gothic"/>
              </a:defRPr>
            </a:lvl1pPr>
            <a:lvl2pPr marL="914400" lvl="1" indent="-228600" algn="l">
              <a:spcBef>
                <a:spcPts val="1102"/>
              </a:spcBef>
              <a:spcAft>
                <a:spcPts val="0"/>
              </a:spcAft>
              <a:buSzPts val="1058"/>
              <a:buNone/>
              <a:defRPr sz="1322"/>
            </a:lvl2pPr>
            <a:lvl3pPr marL="1371600" lvl="2" indent="-228600" algn="l">
              <a:spcBef>
                <a:spcPts val="1102"/>
              </a:spcBef>
              <a:spcAft>
                <a:spcPts val="0"/>
              </a:spcAft>
              <a:buSzPts val="882"/>
              <a:buNone/>
              <a:defRPr sz="1102"/>
            </a:lvl3pPr>
            <a:lvl4pPr marL="1828800" lvl="3" indent="-228600" algn="l">
              <a:spcBef>
                <a:spcPts val="1102"/>
              </a:spcBef>
              <a:spcAft>
                <a:spcPts val="0"/>
              </a:spcAft>
              <a:buSzPts val="794"/>
              <a:buNone/>
              <a:defRPr sz="992"/>
            </a:lvl4pPr>
            <a:lvl5pPr marL="2286000" lvl="4" indent="-228600" algn="l">
              <a:spcBef>
                <a:spcPts val="1102"/>
              </a:spcBef>
              <a:spcAft>
                <a:spcPts val="0"/>
              </a:spcAft>
              <a:buSzPts val="794"/>
              <a:buNone/>
              <a:defRPr sz="992"/>
            </a:lvl5pPr>
            <a:lvl6pPr marL="2743200" lvl="5" indent="-228600" algn="l">
              <a:spcBef>
                <a:spcPts val="1102"/>
              </a:spcBef>
              <a:spcAft>
                <a:spcPts val="0"/>
              </a:spcAft>
              <a:buSzPts val="794"/>
              <a:buNone/>
              <a:defRPr sz="992"/>
            </a:lvl6pPr>
            <a:lvl7pPr marL="3200400" lvl="6" indent="-228600" algn="l">
              <a:spcBef>
                <a:spcPts val="1102"/>
              </a:spcBef>
              <a:spcAft>
                <a:spcPts val="0"/>
              </a:spcAft>
              <a:buSzPts val="794"/>
              <a:buNone/>
              <a:defRPr sz="992"/>
            </a:lvl7pPr>
            <a:lvl8pPr marL="3657600" lvl="7" indent="-228600" algn="l">
              <a:spcBef>
                <a:spcPts val="1102"/>
              </a:spcBef>
              <a:spcAft>
                <a:spcPts val="0"/>
              </a:spcAft>
              <a:buSzPts val="794"/>
              <a:buNone/>
              <a:defRPr sz="992"/>
            </a:lvl8pPr>
            <a:lvl9pPr marL="4114800" lvl="8" indent="-228600" algn="l">
              <a:spcBef>
                <a:spcPts val="1102"/>
              </a:spcBef>
              <a:spcAft>
                <a:spcPts val="0"/>
              </a:spcAft>
              <a:buSzPts val="794"/>
              <a:buNone/>
              <a:defRPr sz="992"/>
            </a:lvl9pPr>
          </a:lstStyle>
          <a:p>
            <a:endParaRPr/>
          </a:p>
        </p:txBody>
      </p:sp>
      <p:sp>
        <p:nvSpPr>
          <p:cNvPr id="90" name="Google Shape;90;p13"/>
          <p:cNvSpPr txBox="1">
            <a:spLocks noGrp="1"/>
          </p:cNvSpPr>
          <p:nvPr>
            <p:ph type="body" idx="2"/>
          </p:nvPr>
        </p:nvSpPr>
        <p:spPr>
          <a:xfrm>
            <a:off x="1013256" y="4793780"/>
            <a:ext cx="7742854" cy="1847144"/>
          </a:xfrm>
          <a:prstGeom prst="rect">
            <a:avLst/>
          </a:prstGeom>
          <a:noFill/>
          <a:ln>
            <a:noFill/>
          </a:ln>
        </p:spPr>
        <p:txBody>
          <a:bodyPr spcFirstLastPara="1" wrap="square" lIns="91425" tIns="45700" rIns="91425" bIns="45700" anchor="ctr" anchorCtr="0">
            <a:normAutofit/>
          </a:bodyPr>
          <a:lstStyle>
            <a:lvl1pPr marL="457200" lvl="0" indent="-228600" algn="l">
              <a:spcBef>
                <a:spcPts val="1102"/>
              </a:spcBef>
              <a:spcAft>
                <a:spcPts val="0"/>
              </a:spcAft>
              <a:buSzPts val="1586"/>
              <a:buNone/>
              <a:defRPr sz="1983"/>
            </a:lvl1pPr>
            <a:lvl2pPr marL="914400" lvl="1" indent="-228600" algn="l">
              <a:spcBef>
                <a:spcPts val="1102"/>
              </a:spcBef>
              <a:spcAft>
                <a:spcPts val="0"/>
              </a:spcAft>
              <a:buSzPts val="1058"/>
              <a:buNone/>
              <a:defRPr sz="1322"/>
            </a:lvl2pPr>
            <a:lvl3pPr marL="1371600" lvl="2" indent="-228600" algn="l">
              <a:spcBef>
                <a:spcPts val="1102"/>
              </a:spcBef>
              <a:spcAft>
                <a:spcPts val="0"/>
              </a:spcAft>
              <a:buSzPts val="882"/>
              <a:buNone/>
              <a:defRPr sz="1102"/>
            </a:lvl3pPr>
            <a:lvl4pPr marL="1828800" lvl="3" indent="-228600" algn="l">
              <a:spcBef>
                <a:spcPts val="1102"/>
              </a:spcBef>
              <a:spcAft>
                <a:spcPts val="0"/>
              </a:spcAft>
              <a:buSzPts val="794"/>
              <a:buNone/>
              <a:defRPr sz="992"/>
            </a:lvl4pPr>
            <a:lvl5pPr marL="2286000" lvl="4" indent="-228600" algn="l">
              <a:spcBef>
                <a:spcPts val="1102"/>
              </a:spcBef>
              <a:spcAft>
                <a:spcPts val="0"/>
              </a:spcAft>
              <a:buSzPts val="794"/>
              <a:buNone/>
              <a:defRPr sz="992"/>
            </a:lvl5pPr>
            <a:lvl6pPr marL="2743200" lvl="5" indent="-228600" algn="l">
              <a:spcBef>
                <a:spcPts val="1102"/>
              </a:spcBef>
              <a:spcAft>
                <a:spcPts val="0"/>
              </a:spcAft>
              <a:buSzPts val="794"/>
              <a:buNone/>
              <a:defRPr sz="992"/>
            </a:lvl6pPr>
            <a:lvl7pPr marL="3200400" lvl="6" indent="-228600" algn="l">
              <a:spcBef>
                <a:spcPts val="1102"/>
              </a:spcBef>
              <a:spcAft>
                <a:spcPts val="0"/>
              </a:spcAft>
              <a:buSzPts val="794"/>
              <a:buNone/>
              <a:defRPr sz="992"/>
            </a:lvl7pPr>
            <a:lvl8pPr marL="3657600" lvl="7" indent="-228600" algn="l">
              <a:spcBef>
                <a:spcPts val="1102"/>
              </a:spcBef>
              <a:spcAft>
                <a:spcPts val="0"/>
              </a:spcAft>
              <a:buSzPts val="794"/>
              <a:buNone/>
              <a:defRPr sz="992"/>
            </a:lvl8pPr>
            <a:lvl9pPr marL="4114800" lvl="8" indent="-228600" algn="l">
              <a:spcBef>
                <a:spcPts val="1102"/>
              </a:spcBef>
              <a:spcAft>
                <a:spcPts val="0"/>
              </a:spcAft>
              <a:buSzPts val="794"/>
              <a:buNone/>
              <a:defRPr sz="992"/>
            </a:lvl9pPr>
          </a:lstStyle>
          <a:p>
            <a:endParaRPr/>
          </a:p>
        </p:txBody>
      </p:sp>
      <p:sp>
        <p:nvSpPr>
          <p:cNvPr id="91" name="Google Shape;91;p13"/>
          <p:cNvSpPr txBox="1">
            <a:spLocks noGrp="1"/>
          </p:cNvSpPr>
          <p:nvPr>
            <p:ph type="dt" idx="10"/>
          </p:nvPr>
        </p:nvSpPr>
        <p:spPr>
          <a:xfrm rot="5400000">
            <a:off x="8798453" y="2007307"/>
            <a:ext cx="1091493" cy="26740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ftr" idx="11"/>
          </p:nvPr>
        </p:nvSpPr>
        <p:spPr>
          <a:xfrm rot="5400000">
            <a:off x="7419986" y="3588024"/>
            <a:ext cx="4252922" cy="26740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9082410" y="325858"/>
            <a:ext cx="735362" cy="84587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
        <p:nvSpPr>
          <p:cNvPr id="94" name="Google Shape;94;p13"/>
          <p:cNvSpPr txBox="1"/>
          <p:nvPr/>
        </p:nvSpPr>
        <p:spPr>
          <a:xfrm>
            <a:off x="788086" y="1070177"/>
            <a:ext cx="703527" cy="216104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3442" b="0" i="0" u="none" strike="noStrike" cap="none">
                <a:solidFill>
                  <a:srgbClr val="86D1D8"/>
                </a:solidFill>
                <a:latin typeface="Arial"/>
                <a:ea typeface="Arial"/>
                <a:cs typeface="Arial"/>
                <a:sym typeface="Arial"/>
              </a:rPr>
              <a:t>“</a:t>
            </a:r>
            <a:endParaRPr/>
          </a:p>
        </p:txBody>
      </p:sp>
      <p:sp>
        <p:nvSpPr>
          <p:cNvPr id="95" name="Google Shape;95;p13"/>
          <p:cNvSpPr txBox="1"/>
          <p:nvPr/>
        </p:nvSpPr>
        <p:spPr>
          <a:xfrm>
            <a:off x="8185749" y="2880007"/>
            <a:ext cx="703527" cy="216104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3442" b="0" i="0" u="none" strike="noStrike" cap="non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013255" y="3442407"/>
            <a:ext cx="7742855" cy="182155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408"/>
              <a:buFont typeface="Century Gothic"/>
              <a:buNone/>
              <a:defRPr sz="4408"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4"/>
          <p:cNvSpPr txBox="1">
            <a:spLocks noGrp="1"/>
          </p:cNvSpPr>
          <p:nvPr>
            <p:ph type="body" idx="1"/>
          </p:nvPr>
        </p:nvSpPr>
        <p:spPr>
          <a:xfrm>
            <a:off x="1013256" y="5263966"/>
            <a:ext cx="7742854" cy="948033"/>
          </a:xfrm>
          <a:prstGeom prst="rect">
            <a:avLst/>
          </a:prstGeom>
          <a:noFill/>
          <a:ln>
            <a:noFill/>
          </a:ln>
        </p:spPr>
        <p:txBody>
          <a:bodyPr spcFirstLastPara="1" wrap="square" lIns="91425" tIns="45700" rIns="91425" bIns="45700" anchor="t" anchorCtr="0">
            <a:normAutofit/>
          </a:bodyPr>
          <a:lstStyle>
            <a:lvl1pPr marL="457200" lvl="0" indent="-228600" algn="l">
              <a:spcBef>
                <a:spcPts val="1102"/>
              </a:spcBef>
              <a:spcAft>
                <a:spcPts val="0"/>
              </a:spcAft>
              <a:buSzPts val="1763"/>
              <a:buNone/>
              <a:defRPr sz="2204" cap="none">
                <a:solidFill>
                  <a:srgbClr val="86D1D8"/>
                </a:solidFill>
              </a:defRPr>
            </a:lvl1pPr>
            <a:lvl2pPr marL="914400" lvl="1" indent="-228600" algn="l">
              <a:spcBef>
                <a:spcPts val="1102"/>
              </a:spcBef>
              <a:spcAft>
                <a:spcPts val="0"/>
              </a:spcAft>
              <a:buSzPts val="1586"/>
              <a:buNone/>
              <a:defRPr sz="1983">
                <a:solidFill>
                  <a:schemeClr val="lt1"/>
                </a:solidFill>
              </a:defRPr>
            </a:lvl2pPr>
            <a:lvl3pPr marL="1371600" lvl="2" indent="-228600" algn="l">
              <a:spcBef>
                <a:spcPts val="1102"/>
              </a:spcBef>
              <a:spcAft>
                <a:spcPts val="0"/>
              </a:spcAft>
              <a:buSzPts val="1410"/>
              <a:buNone/>
              <a:defRPr sz="1762">
                <a:solidFill>
                  <a:schemeClr val="lt1"/>
                </a:solidFill>
              </a:defRPr>
            </a:lvl3pPr>
            <a:lvl4pPr marL="1828800" lvl="3" indent="-228600" algn="l">
              <a:spcBef>
                <a:spcPts val="1102"/>
              </a:spcBef>
              <a:spcAft>
                <a:spcPts val="0"/>
              </a:spcAft>
              <a:buSzPts val="1234"/>
              <a:buNone/>
              <a:defRPr sz="1543">
                <a:solidFill>
                  <a:schemeClr val="lt1"/>
                </a:solidFill>
              </a:defRPr>
            </a:lvl4pPr>
            <a:lvl5pPr marL="2286000" lvl="4" indent="-228600" algn="l">
              <a:spcBef>
                <a:spcPts val="1102"/>
              </a:spcBef>
              <a:spcAft>
                <a:spcPts val="0"/>
              </a:spcAft>
              <a:buSzPts val="1234"/>
              <a:buNone/>
              <a:defRPr sz="1543">
                <a:solidFill>
                  <a:schemeClr val="lt1"/>
                </a:solidFill>
              </a:defRPr>
            </a:lvl5pPr>
            <a:lvl6pPr marL="2743200" lvl="5" indent="-228600" algn="l">
              <a:spcBef>
                <a:spcPts val="1102"/>
              </a:spcBef>
              <a:spcAft>
                <a:spcPts val="0"/>
              </a:spcAft>
              <a:buSzPts val="1234"/>
              <a:buNone/>
              <a:defRPr sz="1543">
                <a:solidFill>
                  <a:schemeClr val="lt1"/>
                </a:solidFill>
              </a:defRPr>
            </a:lvl6pPr>
            <a:lvl7pPr marL="3200400" lvl="6" indent="-228600" algn="l">
              <a:spcBef>
                <a:spcPts val="1102"/>
              </a:spcBef>
              <a:spcAft>
                <a:spcPts val="0"/>
              </a:spcAft>
              <a:buSzPts val="1234"/>
              <a:buNone/>
              <a:defRPr sz="1543">
                <a:solidFill>
                  <a:schemeClr val="lt1"/>
                </a:solidFill>
              </a:defRPr>
            </a:lvl7pPr>
            <a:lvl8pPr marL="3657600" lvl="7" indent="-228600" algn="l">
              <a:spcBef>
                <a:spcPts val="1102"/>
              </a:spcBef>
              <a:spcAft>
                <a:spcPts val="0"/>
              </a:spcAft>
              <a:buSzPts val="1234"/>
              <a:buNone/>
              <a:defRPr sz="1543">
                <a:solidFill>
                  <a:schemeClr val="lt1"/>
                </a:solidFill>
              </a:defRPr>
            </a:lvl8pPr>
            <a:lvl9pPr marL="4114800" lvl="8" indent="-228600" algn="l">
              <a:spcBef>
                <a:spcPts val="1102"/>
              </a:spcBef>
              <a:spcAft>
                <a:spcPts val="0"/>
              </a:spcAft>
              <a:buSzPts val="1234"/>
              <a:buNone/>
              <a:defRPr sz="1543">
                <a:solidFill>
                  <a:schemeClr val="lt1"/>
                </a:solidFill>
              </a:defRPr>
            </a:lvl9pPr>
          </a:lstStyle>
          <a:p>
            <a:endParaRPr/>
          </a:p>
        </p:txBody>
      </p:sp>
      <p:sp>
        <p:nvSpPr>
          <p:cNvPr id="99" name="Google Shape;99;p14"/>
          <p:cNvSpPr txBox="1">
            <a:spLocks noGrp="1"/>
          </p:cNvSpPr>
          <p:nvPr>
            <p:ph type="dt" idx="10"/>
          </p:nvPr>
        </p:nvSpPr>
        <p:spPr>
          <a:xfrm rot="5400000">
            <a:off x="8798453" y="2007307"/>
            <a:ext cx="1091493" cy="26740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rot="5400000">
            <a:off x="7419986" y="3588024"/>
            <a:ext cx="4252922" cy="26740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9082410" y="325858"/>
            <a:ext cx="735362" cy="84587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lumna 3">
  <p:cSld name="Columna 3">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566841" y="498828"/>
            <a:ext cx="8250875" cy="154317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628"/>
              <a:buFont typeface="Century Gothic"/>
              <a:buNone/>
              <a:defRPr sz="4628"/>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5"/>
          <p:cNvSpPr txBox="1">
            <a:spLocks noGrp="1"/>
          </p:cNvSpPr>
          <p:nvPr>
            <p:ph type="body" idx="1"/>
          </p:nvPr>
        </p:nvSpPr>
        <p:spPr>
          <a:xfrm>
            <a:off x="555293" y="2182989"/>
            <a:ext cx="2585320" cy="634955"/>
          </a:xfrm>
          <a:prstGeom prst="rect">
            <a:avLst/>
          </a:prstGeom>
          <a:noFill/>
          <a:ln>
            <a:noFill/>
          </a:ln>
        </p:spPr>
        <p:txBody>
          <a:bodyPr spcFirstLastPara="1" wrap="square" lIns="91425" tIns="45700" rIns="91425" bIns="45700" anchor="b" anchorCtr="0">
            <a:noAutofit/>
          </a:bodyPr>
          <a:lstStyle>
            <a:lvl1pPr marL="457200" lvl="0" indent="-228600" algn="l">
              <a:spcBef>
                <a:spcPts val="1102"/>
              </a:spcBef>
              <a:spcAft>
                <a:spcPts val="0"/>
              </a:spcAft>
              <a:buSzPts val="2116"/>
              <a:buNone/>
              <a:defRPr sz="2645" b="0">
                <a:solidFill>
                  <a:srgbClr val="86D1D8"/>
                </a:solidFill>
              </a:defRPr>
            </a:lvl1pPr>
            <a:lvl2pPr marL="914400" lvl="1" indent="-228600" algn="l">
              <a:spcBef>
                <a:spcPts val="1102"/>
              </a:spcBef>
              <a:spcAft>
                <a:spcPts val="0"/>
              </a:spcAft>
              <a:buSzPts val="1763"/>
              <a:buNone/>
              <a:defRPr sz="2204" b="1"/>
            </a:lvl2pPr>
            <a:lvl3pPr marL="1371600" lvl="2" indent="-228600" algn="l">
              <a:spcBef>
                <a:spcPts val="1102"/>
              </a:spcBef>
              <a:spcAft>
                <a:spcPts val="0"/>
              </a:spcAft>
              <a:buSzPts val="1586"/>
              <a:buNone/>
              <a:defRPr sz="1983" b="1"/>
            </a:lvl3pPr>
            <a:lvl4pPr marL="1828800" lvl="3" indent="-228600" algn="l">
              <a:spcBef>
                <a:spcPts val="1102"/>
              </a:spcBef>
              <a:spcAft>
                <a:spcPts val="0"/>
              </a:spcAft>
              <a:buSzPts val="1410"/>
              <a:buNone/>
              <a:defRPr sz="1762" b="1"/>
            </a:lvl4pPr>
            <a:lvl5pPr marL="2286000" lvl="4" indent="-228600" algn="l">
              <a:spcBef>
                <a:spcPts val="1102"/>
              </a:spcBef>
              <a:spcAft>
                <a:spcPts val="0"/>
              </a:spcAft>
              <a:buSzPts val="1410"/>
              <a:buNone/>
              <a:defRPr sz="1762" b="1"/>
            </a:lvl5pPr>
            <a:lvl6pPr marL="2743200" lvl="5" indent="-228600" algn="l">
              <a:spcBef>
                <a:spcPts val="1102"/>
              </a:spcBef>
              <a:spcAft>
                <a:spcPts val="0"/>
              </a:spcAft>
              <a:buSzPts val="1410"/>
              <a:buNone/>
              <a:defRPr sz="1762" b="1"/>
            </a:lvl6pPr>
            <a:lvl7pPr marL="3200400" lvl="6" indent="-228600" algn="l">
              <a:spcBef>
                <a:spcPts val="1102"/>
              </a:spcBef>
              <a:spcAft>
                <a:spcPts val="0"/>
              </a:spcAft>
              <a:buSzPts val="1410"/>
              <a:buNone/>
              <a:defRPr sz="1762" b="1"/>
            </a:lvl7pPr>
            <a:lvl8pPr marL="3657600" lvl="7" indent="-228600" algn="l">
              <a:spcBef>
                <a:spcPts val="1102"/>
              </a:spcBef>
              <a:spcAft>
                <a:spcPts val="0"/>
              </a:spcAft>
              <a:buSzPts val="1410"/>
              <a:buNone/>
              <a:defRPr sz="1762" b="1"/>
            </a:lvl8pPr>
            <a:lvl9pPr marL="4114800" lvl="8" indent="-228600" algn="l">
              <a:spcBef>
                <a:spcPts val="1102"/>
              </a:spcBef>
              <a:spcAft>
                <a:spcPts val="0"/>
              </a:spcAft>
              <a:buSzPts val="1410"/>
              <a:buNone/>
              <a:defRPr sz="1762" b="1"/>
            </a:lvl9pPr>
          </a:lstStyle>
          <a:p>
            <a:endParaRPr/>
          </a:p>
        </p:txBody>
      </p:sp>
      <p:sp>
        <p:nvSpPr>
          <p:cNvPr id="105" name="Google Shape;105;p15"/>
          <p:cNvSpPr txBox="1">
            <a:spLocks noGrp="1"/>
          </p:cNvSpPr>
          <p:nvPr>
            <p:ph type="body" idx="2"/>
          </p:nvPr>
        </p:nvSpPr>
        <p:spPr>
          <a:xfrm>
            <a:off x="572414" y="2938639"/>
            <a:ext cx="2568198" cy="3954919"/>
          </a:xfrm>
          <a:prstGeom prst="rect">
            <a:avLst/>
          </a:prstGeom>
          <a:noFill/>
          <a:ln>
            <a:noFill/>
          </a:ln>
        </p:spPr>
        <p:txBody>
          <a:bodyPr spcFirstLastPara="1" wrap="square" lIns="91425" tIns="45700" rIns="91425" bIns="45700" anchor="t" anchorCtr="0">
            <a:normAutofit/>
          </a:bodyPr>
          <a:lstStyle>
            <a:lvl1pPr marL="457200" lvl="0" indent="-228600" algn="l">
              <a:spcBef>
                <a:spcPts val="1102"/>
              </a:spcBef>
              <a:spcAft>
                <a:spcPts val="0"/>
              </a:spcAft>
              <a:buSzPts val="1234"/>
              <a:buNone/>
              <a:defRPr sz="1543"/>
            </a:lvl1pPr>
            <a:lvl2pPr marL="914400" lvl="1" indent="-228600" algn="l">
              <a:spcBef>
                <a:spcPts val="1102"/>
              </a:spcBef>
              <a:spcAft>
                <a:spcPts val="0"/>
              </a:spcAft>
              <a:buSzPts val="1058"/>
              <a:buNone/>
              <a:defRPr sz="1322"/>
            </a:lvl2pPr>
            <a:lvl3pPr marL="1371600" lvl="2" indent="-228600" algn="l">
              <a:spcBef>
                <a:spcPts val="1102"/>
              </a:spcBef>
              <a:spcAft>
                <a:spcPts val="0"/>
              </a:spcAft>
              <a:buSzPts val="882"/>
              <a:buNone/>
              <a:defRPr sz="1102"/>
            </a:lvl3pPr>
            <a:lvl4pPr marL="1828800" lvl="3" indent="-228600" algn="l">
              <a:spcBef>
                <a:spcPts val="1102"/>
              </a:spcBef>
              <a:spcAft>
                <a:spcPts val="0"/>
              </a:spcAft>
              <a:buSzPts val="794"/>
              <a:buNone/>
              <a:defRPr sz="992"/>
            </a:lvl4pPr>
            <a:lvl5pPr marL="2286000" lvl="4" indent="-228600" algn="l">
              <a:spcBef>
                <a:spcPts val="1102"/>
              </a:spcBef>
              <a:spcAft>
                <a:spcPts val="0"/>
              </a:spcAft>
              <a:buSzPts val="794"/>
              <a:buNone/>
              <a:defRPr sz="992"/>
            </a:lvl5pPr>
            <a:lvl6pPr marL="2743200" lvl="5" indent="-228600" algn="l">
              <a:spcBef>
                <a:spcPts val="1102"/>
              </a:spcBef>
              <a:spcAft>
                <a:spcPts val="0"/>
              </a:spcAft>
              <a:buSzPts val="794"/>
              <a:buNone/>
              <a:defRPr sz="992"/>
            </a:lvl6pPr>
            <a:lvl7pPr marL="3200400" lvl="6" indent="-228600" algn="l">
              <a:spcBef>
                <a:spcPts val="1102"/>
              </a:spcBef>
              <a:spcAft>
                <a:spcPts val="0"/>
              </a:spcAft>
              <a:buSzPts val="794"/>
              <a:buNone/>
              <a:defRPr sz="992"/>
            </a:lvl7pPr>
            <a:lvl8pPr marL="3657600" lvl="7" indent="-228600" algn="l">
              <a:spcBef>
                <a:spcPts val="1102"/>
              </a:spcBef>
              <a:spcAft>
                <a:spcPts val="0"/>
              </a:spcAft>
              <a:buSzPts val="794"/>
              <a:buNone/>
              <a:defRPr sz="992"/>
            </a:lvl8pPr>
            <a:lvl9pPr marL="4114800" lvl="8" indent="-228600" algn="l">
              <a:spcBef>
                <a:spcPts val="1102"/>
              </a:spcBef>
              <a:spcAft>
                <a:spcPts val="0"/>
              </a:spcAft>
              <a:buSzPts val="794"/>
              <a:buNone/>
              <a:defRPr sz="992"/>
            </a:lvl9pPr>
          </a:lstStyle>
          <a:p>
            <a:endParaRPr/>
          </a:p>
        </p:txBody>
      </p:sp>
      <p:sp>
        <p:nvSpPr>
          <p:cNvPr id="106" name="Google Shape;106;p15"/>
          <p:cNvSpPr txBox="1">
            <a:spLocks noGrp="1"/>
          </p:cNvSpPr>
          <p:nvPr>
            <p:ph type="body" idx="3"/>
          </p:nvPr>
        </p:nvSpPr>
        <p:spPr>
          <a:xfrm>
            <a:off x="3407181" y="2182989"/>
            <a:ext cx="2575998" cy="634955"/>
          </a:xfrm>
          <a:prstGeom prst="rect">
            <a:avLst/>
          </a:prstGeom>
          <a:noFill/>
          <a:ln>
            <a:noFill/>
          </a:ln>
        </p:spPr>
        <p:txBody>
          <a:bodyPr spcFirstLastPara="1" wrap="square" lIns="91425" tIns="45700" rIns="91425" bIns="45700" anchor="b" anchorCtr="0">
            <a:noAutofit/>
          </a:bodyPr>
          <a:lstStyle>
            <a:lvl1pPr marL="457200" lvl="0" indent="-228600" algn="l">
              <a:spcBef>
                <a:spcPts val="1102"/>
              </a:spcBef>
              <a:spcAft>
                <a:spcPts val="0"/>
              </a:spcAft>
              <a:buSzPts val="2116"/>
              <a:buNone/>
              <a:defRPr sz="2645" b="0">
                <a:solidFill>
                  <a:srgbClr val="86D1D8"/>
                </a:solidFill>
              </a:defRPr>
            </a:lvl1pPr>
            <a:lvl2pPr marL="914400" lvl="1" indent="-228600" algn="l">
              <a:spcBef>
                <a:spcPts val="1102"/>
              </a:spcBef>
              <a:spcAft>
                <a:spcPts val="0"/>
              </a:spcAft>
              <a:buSzPts val="1763"/>
              <a:buNone/>
              <a:defRPr sz="2204" b="1"/>
            </a:lvl2pPr>
            <a:lvl3pPr marL="1371600" lvl="2" indent="-228600" algn="l">
              <a:spcBef>
                <a:spcPts val="1102"/>
              </a:spcBef>
              <a:spcAft>
                <a:spcPts val="0"/>
              </a:spcAft>
              <a:buSzPts val="1586"/>
              <a:buNone/>
              <a:defRPr sz="1983" b="1"/>
            </a:lvl3pPr>
            <a:lvl4pPr marL="1828800" lvl="3" indent="-228600" algn="l">
              <a:spcBef>
                <a:spcPts val="1102"/>
              </a:spcBef>
              <a:spcAft>
                <a:spcPts val="0"/>
              </a:spcAft>
              <a:buSzPts val="1410"/>
              <a:buNone/>
              <a:defRPr sz="1762" b="1"/>
            </a:lvl4pPr>
            <a:lvl5pPr marL="2286000" lvl="4" indent="-228600" algn="l">
              <a:spcBef>
                <a:spcPts val="1102"/>
              </a:spcBef>
              <a:spcAft>
                <a:spcPts val="0"/>
              </a:spcAft>
              <a:buSzPts val="1410"/>
              <a:buNone/>
              <a:defRPr sz="1762" b="1"/>
            </a:lvl5pPr>
            <a:lvl6pPr marL="2743200" lvl="5" indent="-228600" algn="l">
              <a:spcBef>
                <a:spcPts val="1102"/>
              </a:spcBef>
              <a:spcAft>
                <a:spcPts val="0"/>
              </a:spcAft>
              <a:buSzPts val="1410"/>
              <a:buNone/>
              <a:defRPr sz="1762" b="1"/>
            </a:lvl6pPr>
            <a:lvl7pPr marL="3200400" lvl="6" indent="-228600" algn="l">
              <a:spcBef>
                <a:spcPts val="1102"/>
              </a:spcBef>
              <a:spcAft>
                <a:spcPts val="0"/>
              </a:spcAft>
              <a:buSzPts val="1410"/>
              <a:buNone/>
              <a:defRPr sz="1762" b="1"/>
            </a:lvl7pPr>
            <a:lvl8pPr marL="3657600" lvl="7" indent="-228600" algn="l">
              <a:spcBef>
                <a:spcPts val="1102"/>
              </a:spcBef>
              <a:spcAft>
                <a:spcPts val="0"/>
              </a:spcAft>
              <a:buSzPts val="1410"/>
              <a:buNone/>
              <a:defRPr sz="1762" b="1"/>
            </a:lvl8pPr>
            <a:lvl9pPr marL="4114800" lvl="8" indent="-228600" algn="l">
              <a:spcBef>
                <a:spcPts val="1102"/>
              </a:spcBef>
              <a:spcAft>
                <a:spcPts val="0"/>
              </a:spcAft>
              <a:buSzPts val="1410"/>
              <a:buNone/>
              <a:defRPr sz="1762" b="1"/>
            </a:lvl9pPr>
          </a:lstStyle>
          <a:p>
            <a:endParaRPr/>
          </a:p>
        </p:txBody>
      </p:sp>
      <p:sp>
        <p:nvSpPr>
          <p:cNvPr id="107" name="Google Shape;107;p15"/>
          <p:cNvSpPr txBox="1">
            <a:spLocks noGrp="1"/>
          </p:cNvSpPr>
          <p:nvPr>
            <p:ph type="body" idx="4"/>
          </p:nvPr>
        </p:nvSpPr>
        <p:spPr>
          <a:xfrm>
            <a:off x="3397922" y="2938639"/>
            <a:ext cx="2585257" cy="3954919"/>
          </a:xfrm>
          <a:prstGeom prst="rect">
            <a:avLst/>
          </a:prstGeom>
          <a:noFill/>
          <a:ln>
            <a:noFill/>
          </a:ln>
        </p:spPr>
        <p:txBody>
          <a:bodyPr spcFirstLastPara="1" wrap="square" lIns="91425" tIns="45700" rIns="91425" bIns="45700" anchor="t" anchorCtr="0">
            <a:normAutofit/>
          </a:bodyPr>
          <a:lstStyle>
            <a:lvl1pPr marL="457200" lvl="0" indent="-228600" algn="l">
              <a:spcBef>
                <a:spcPts val="1102"/>
              </a:spcBef>
              <a:spcAft>
                <a:spcPts val="0"/>
              </a:spcAft>
              <a:buSzPts val="1234"/>
              <a:buNone/>
              <a:defRPr sz="1543"/>
            </a:lvl1pPr>
            <a:lvl2pPr marL="914400" lvl="1" indent="-228600" algn="l">
              <a:spcBef>
                <a:spcPts val="1102"/>
              </a:spcBef>
              <a:spcAft>
                <a:spcPts val="0"/>
              </a:spcAft>
              <a:buSzPts val="1058"/>
              <a:buNone/>
              <a:defRPr sz="1322"/>
            </a:lvl2pPr>
            <a:lvl3pPr marL="1371600" lvl="2" indent="-228600" algn="l">
              <a:spcBef>
                <a:spcPts val="1102"/>
              </a:spcBef>
              <a:spcAft>
                <a:spcPts val="0"/>
              </a:spcAft>
              <a:buSzPts val="882"/>
              <a:buNone/>
              <a:defRPr sz="1102"/>
            </a:lvl3pPr>
            <a:lvl4pPr marL="1828800" lvl="3" indent="-228600" algn="l">
              <a:spcBef>
                <a:spcPts val="1102"/>
              </a:spcBef>
              <a:spcAft>
                <a:spcPts val="0"/>
              </a:spcAft>
              <a:buSzPts val="794"/>
              <a:buNone/>
              <a:defRPr sz="992"/>
            </a:lvl4pPr>
            <a:lvl5pPr marL="2286000" lvl="4" indent="-228600" algn="l">
              <a:spcBef>
                <a:spcPts val="1102"/>
              </a:spcBef>
              <a:spcAft>
                <a:spcPts val="0"/>
              </a:spcAft>
              <a:buSzPts val="794"/>
              <a:buNone/>
              <a:defRPr sz="992"/>
            </a:lvl5pPr>
            <a:lvl6pPr marL="2743200" lvl="5" indent="-228600" algn="l">
              <a:spcBef>
                <a:spcPts val="1102"/>
              </a:spcBef>
              <a:spcAft>
                <a:spcPts val="0"/>
              </a:spcAft>
              <a:buSzPts val="794"/>
              <a:buNone/>
              <a:defRPr sz="992"/>
            </a:lvl6pPr>
            <a:lvl7pPr marL="3200400" lvl="6" indent="-228600" algn="l">
              <a:spcBef>
                <a:spcPts val="1102"/>
              </a:spcBef>
              <a:spcAft>
                <a:spcPts val="0"/>
              </a:spcAft>
              <a:buSzPts val="794"/>
              <a:buNone/>
              <a:defRPr sz="992"/>
            </a:lvl7pPr>
            <a:lvl8pPr marL="3657600" lvl="7" indent="-228600" algn="l">
              <a:spcBef>
                <a:spcPts val="1102"/>
              </a:spcBef>
              <a:spcAft>
                <a:spcPts val="0"/>
              </a:spcAft>
              <a:buSzPts val="794"/>
              <a:buNone/>
              <a:defRPr sz="992"/>
            </a:lvl8pPr>
            <a:lvl9pPr marL="4114800" lvl="8" indent="-228600" algn="l">
              <a:spcBef>
                <a:spcPts val="1102"/>
              </a:spcBef>
              <a:spcAft>
                <a:spcPts val="0"/>
              </a:spcAft>
              <a:buSzPts val="794"/>
              <a:buNone/>
              <a:defRPr sz="992"/>
            </a:lvl9pPr>
          </a:lstStyle>
          <a:p>
            <a:endParaRPr/>
          </a:p>
        </p:txBody>
      </p:sp>
      <p:sp>
        <p:nvSpPr>
          <p:cNvPr id="108" name="Google Shape;108;p15"/>
          <p:cNvSpPr txBox="1">
            <a:spLocks noGrp="1"/>
          </p:cNvSpPr>
          <p:nvPr>
            <p:ph type="body" idx="5"/>
          </p:nvPr>
        </p:nvSpPr>
        <p:spPr>
          <a:xfrm>
            <a:off x="6250583" y="2182989"/>
            <a:ext cx="2572378" cy="634955"/>
          </a:xfrm>
          <a:prstGeom prst="rect">
            <a:avLst/>
          </a:prstGeom>
          <a:noFill/>
          <a:ln>
            <a:noFill/>
          </a:ln>
        </p:spPr>
        <p:txBody>
          <a:bodyPr spcFirstLastPara="1" wrap="square" lIns="91425" tIns="45700" rIns="91425" bIns="45700" anchor="b" anchorCtr="0">
            <a:noAutofit/>
          </a:bodyPr>
          <a:lstStyle>
            <a:lvl1pPr marL="457200" lvl="0" indent="-228600" algn="l">
              <a:spcBef>
                <a:spcPts val="1102"/>
              </a:spcBef>
              <a:spcAft>
                <a:spcPts val="0"/>
              </a:spcAft>
              <a:buSzPts val="2116"/>
              <a:buNone/>
              <a:defRPr sz="2645" b="0">
                <a:solidFill>
                  <a:srgbClr val="86D1D8"/>
                </a:solidFill>
              </a:defRPr>
            </a:lvl1pPr>
            <a:lvl2pPr marL="914400" lvl="1" indent="-228600" algn="l">
              <a:spcBef>
                <a:spcPts val="1102"/>
              </a:spcBef>
              <a:spcAft>
                <a:spcPts val="0"/>
              </a:spcAft>
              <a:buSzPts val="1763"/>
              <a:buNone/>
              <a:defRPr sz="2204" b="1"/>
            </a:lvl2pPr>
            <a:lvl3pPr marL="1371600" lvl="2" indent="-228600" algn="l">
              <a:spcBef>
                <a:spcPts val="1102"/>
              </a:spcBef>
              <a:spcAft>
                <a:spcPts val="0"/>
              </a:spcAft>
              <a:buSzPts val="1586"/>
              <a:buNone/>
              <a:defRPr sz="1983" b="1"/>
            </a:lvl3pPr>
            <a:lvl4pPr marL="1828800" lvl="3" indent="-228600" algn="l">
              <a:spcBef>
                <a:spcPts val="1102"/>
              </a:spcBef>
              <a:spcAft>
                <a:spcPts val="0"/>
              </a:spcAft>
              <a:buSzPts val="1410"/>
              <a:buNone/>
              <a:defRPr sz="1762" b="1"/>
            </a:lvl4pPr>
            <a:lvl5pPr marL="2286000" lvl="4" indent="-228600" algn="l">
              <a:spcBef>
                <a:spcPts val="1102"/>
              </a:spcBef>
              <a:spcAft>
                <a:spcPts val="0"/>
              </a:spcAft>
              <a:buSzPts val="1410"/>
              <a:buNone/>
              <a:defRPr sz="1762" b="1"/>
            </a:lvl5pPr>
            <a:lvl6pPr marL="2743200" lvl="5" indent="-228600" algn="l">
              <a:spcBef>
                <a:spcPts val="1102"/>
              </a:spcBef>
              <a:spcAft>
                <a:spcPts val="0"/>
              </a:spcAft>
              <a:buSzPts val="1410"/>
              <a:buNone/>
              <a:defRPr sz="1762" b="1"/>
            </a:lvl6pPr>
            <a:lvl7pPr marL="3200400" lvl="6" indent="-228600" algn="l">
              <a:spcBef>
                <a:spcPts val="1102"/>
              </a:spcBef>
              <a:spcAft>
                <a:spcPts val="0"/>
              </a:spcAft>
              <a:buSzPts val="1410"/>
              <a:buNone/>
              <a:defRPr sz="1762" b="1"/>
            </a:lvl7pPr>
            <a:lvl8pPr marL="3657600" lvl="7" indent="-228600" algn="l">
              <a:spcBef>
                <a:spcPts val="1102"/>
              </a:spcBef>
              <a:spcAft>
                <a:spcPts val="0"/>
              </a:spcAft>
              <a:buSzPts val="1410"/>
              <a:buNone/>
              <a:defRPr sz="1762" b="1"/>
            </a:lvl8pPr>
            <a:lvl9pPr marL="4114800" lvl="8" indent="-228600" algn="l">
              <a:spcBef>
                <a:spcPts val="1102"/>
              </a:spcBef>
              <a:spcAft>
                <a:spcPts val="0"/>
              </a:spcAft>
              <a:buSzPts val="1410"/>
              <a:buNone/>
              <a:defRPr sz="1762" b="1"/>
            </a:lvl9pPr>
          </a:lstStyle>
          <a:p>
            <a:endParaRPr/>
          </a:p>
        </p:txBody>
      </p:sp>
      <p:sp>
        <p:nvSpPr>
          <p:cNvPr id="109" name="Google Shape;109;p15"/>
          <p:cNvSpPr txBox="1">
            <a:spLocks noGrp="1"/>
          </p:cNvSpPr>
          <p:nvPr>
            <p:ph type="body" idx="6"/>
          </p:nvPr>
        </p:nvSpPr>
        <p:spPr>
          <a:xfrm>
            <a:off x="6250583" y="2938639"/>
            <a:ext cx="2572378" cy="3954919"/>
          </a:xfrm>
          <a:prstGeom prst="rect">
            <a:avLst/>
          </a:prstGeom>
          <a:noFill/>
          <a:ln>
            <a:noFill/>
          </a:ln>
        </p:spPr>
        <p:txBody>
          <a:bodyPr spcFirstLastPara="1" wrap="square" lIns="91425" tIns="45700" rIns="91425" bIns="45700" anchor="t" anchorCtr="0">
            <a:normAutofit/>
          </a:bodyPr>
          <a:lstStyle>
            <a:lvl1pPr marL="457200" lvl="0" indent="-228600" algn="l">
              <a:spcBef>
                <a:spcPts val="1102"/>
              </a:spcBef>
              <a:spcAft>
                <a:spcPts val="0"/>
              </a:spcAft>
              <a:buSzPts val="1234"/>
              <a:buNone/>
              <a:defRPr sz="1543"/>
            </a:lvl1pPr>
            <a:lvl2pPr marL="914400" lvl="1" indent="-228600" algn="l">
              <a:spcBef>
                <a:spcPts val="1102"/>
              </a:spcBef>
              <a:spcAft>
                <a:spcPts val="0"/>
              </a:spcAft>
              <a:buSzPts val="1058"/>
              <a:buNone/>
              <a:defRPr sz="1322"/>
            </a:lvl2pPr>
            <a:lvl3pPr marL="1371600" lvl="2" indent="-228600" algn="l">
              <a:spcBef>
                <a:spcPts val="1102"/>
              </a:spcBef>
              <a:spcAft>
                <a:spcPts val="0"/>
              </a:spcAft>
              <a:buSzPts val="882"/>
              <a:buNone/>
              <a:defRPr sz="1102"/>
            </a:lvl3pPr>
            <a:lvl4pPr marL="1828800" lvl="3" indent="-228600" algn="l">
              <a:spcBef>
                <a:spcPts val="1102"/>
              </a:spcBef>
              <a:spcAft>
                <a:spcPts val="0"/>
              </a:spcAft>
              <a:buSzPts val="794"/>
              <a:buNone/>
              <a:defRPr sz="992"/>
            </a:lvl4pPr>
            <a:lvl5pPr marL="2286000" lvl="4" indent="-228600" algn="l">
              <a:spcBef>
                <a:spcPts val="1102"/>
              </a:spcBef>
              <a:spcAft>
                <a:spcPts val="0"/>
              </a:spcAft>
              <a:buSzPts val="794"/>
              <a:buNone/>
              <a:defRPr sz="992"/>
            </a:lvl5pPr>
            <a:lvl6pPr marL="2743200" lvl="5" indent="-228600" algn="l">
              <a:spcBef>
                <a:spcPts val="1102"/>
              </a:spcBef>
              <a:spcAft>
                <a:spcPts val="0"/>
              </a:spcAft>
              <a:buSzPts val="794"/>
              <a:buNone/>
              <a:defRPr sz="992"/>
            </a:lvl6pPr>
            <a:lvl7pPr marL="3200400" lvl="6" indent="-228600" algn="l">
              <a:spcBef>
                <a:spcPts val="1102"/>
              </a:spcBef>
              <a:spcAft>
                <a:spcPts val="0"/>
              </a:spcAft>
              <a:buSzPts val="794"/>
              <a:buNone/>
              <a:defRPr sz="992"/>
            </a:lvl7pPr>
            <a:lvl8pPr marL="3657600" lvl="7" indent="-228600" algn="l">
              <a:spcBef>
                <a:spcPts val="1102"/>
              </a:spcBef>
              <a:spcAft>
                <a:spcPts val="0"/>
              </a:spcAft>
              <a:buSzPts val="794"/>
              <a:buNone/>
              <a:defRPr sz="992"/>
            </a:lvl8pPr>
            <a:lvl9pPr marL="4114800" lvl="8" indent="-228600" algn="l">
              <a:spcBef>
                <a:spcPts val="1102"/>
              </a:spcBef>
              <a:spcAft>
                <a:spcPts val="0"/>
              </a:spcAft>
              <a:buSzPts val="794"/>
              <a:buNone/>
              <a:defRPr sz="992"/>
            </a:lvl9pPr>
          </a:lstStyle>
          <a:p>
            <a:endParaRPr/>
          </a:p>
        </p:txBody>
      </p:sp>
      <p:cxnSp>
        <p:nvCxnSpPr>
          <p:cNvPr id="110" name="Google Shape;110;p15"/>
          <p:cNvCxnSpPr/>
          <p:nvPr/>
        </p:nvCxnSpPr>
        <p:spPr>
          <a:xfrm>
            <a:off x="3268988" y="2350911"/>
            <a:ext cx="0" cy="4365978"/>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1" name="Google Shape;111;p15"/>
          <p:cNvCxnSpPr/>
          <p:nvPr/>
        </p:nvCxnSpPr>
        <p:spPr>
          <a:xfrm>
            <a:off x="6108043" y="2350911"/>
            <a:ext cx="0" cy="4370916"/>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2" name="Google Shape;112;p15"/>
          <p:cNvSpPr txBox="1">
            <a:spLocks noGrp="1"/>
          </p:cNvSpPr>
          <p:nvPr>
            <p:ph type="dt" idx="10"/>
          </p:nvPr>
        </p:nvSpPr>
        <p:spPr>
          <a:xfrm rot="5400000">
            <a:off x="8798453" y="2007307"/>
            <a:ext cx="1091493" cy="26740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5"/>
          <p:cNvSpPr txBox="1">
            <a:spLocks noGrp="1"/>
          </p:cNvSpPr>
          <p:nvPr>
            <p:ph type="ftr" idx="11"/>
          </p:nvPr>
        </p:nvSpPr>
        <p:spPr>
          <a:xfrm rot="5400000">
            <a:off x="7419986" y="3588024"/>
            <a:ext cx="4252922" cy="26740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5"/>
          <p:cNvSpPr txBox="1">
            <a:spLocks noGrp="1"/>
          </p:cNvSpPr>
          <p:nvPr>
            <p:ph type="sldNum" idx="12"/>
          </p:nvPr>
        </p:nvSpPr>
        <p:spPr>
          <a:xfrm>
            <a:off x="9082410" y="325858"/>
            <a:ext cx="735362" cy="84587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lumna de imagen 3">
  <p:cSld name="Columna de imagen 3">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566841" y="498828"/>
            <a:ext cx="8250875" cy="154317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628"/>
              <a:buFont typeface="Century Gothic"/>
              <a:buNone/>
              <a:defRPr sz="4628"/>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6"/>
          <p:cNvSpPr txBox="1">
            <a:spLocks noGrp="1"/>
          </p:cNvSpPr>
          <p:nvPr>
            <p:ph type="body" idx="1"/>
          </p:nvPr>
        </p:nvSpPr>
        <p:spPr>
          <a:xfrm>
            <a:off x="572414" y="4683916"/>
            <a:ext cx="2579341" cy="634955"/>
          </a:xfrm>
          <a:prstGeom prst="rect">
            <a:avLst/>
          </a:prstGeom>
          <a:noFill/>
          <a:ln>
            <a:noFill/>
          </a:ln>
        </p:spPr>
        <p:txBody>
          <a:bodyPr spcFirstLastPara="1" wrap="square" lIns="91425" tIns="45700" rIns="91425" bIns="45700" anchor="b" anchorCtr="0">
            <a:noAutofit/>
          </a:bodyPr>
          <a:lstStyle>
            <a:lvl1pPr marL="457200" lvl="0" indent="-228600" algn="l">
              <a:spcBef>
                <a:spcPts val="1102"/>
              </a:spcBef>
              <a:spcAft>
                <a:spcPts val="0"/>
              </a:spcAft>
              <a:buSzPts val="2116"/>
              <a:buNone/>
              <a:defRPr sz="2645" b="0">
                <a:solidFill>
                  <a:srgbClr val="86D1D8"/>
                </a:solidFill>
              </a:defRPr>
            </a:lvl1pPr>
            <a:lvl2pPr marL="914400" lvl="1" indent="-228600" algn="l">
              <a:spcBef>
                <a:spcPts val="1102"/>
              </a:spcBef>
              <a:spcAft>
                <a:spcPts val="0"/>
              </a:spcAft>
              <a:buSzPts val="1763"/>
              <a:buNone/>
              <a:defRPr sz="2204" b="1"/>
            </a:lvl2pPr>
            <a:lvl3pPr marL="1371600" lvl="2" indent="-228600" algn="l">
              <a:spcBef>
                <a:spcPts val="1102"/>
              </a:spcBef>
              <a:spcAft>
                <a:spcPts val="0"/>
              </a:spcAft>
              <a:buSzPts val="1586"/>
              <a:buNone/>
              <a:defRPr sz="1983" b="1"/>
            </a:lvl3pPr>
            <a:lvl4pPr marL="1828800" lvl="3" indent="-228600" algn="l">
              <a:spcBef>
                <a:spcPts val="1102"/>
              </a:spcBef>
              <a:spcAft>
                <a:spcPts val="0"/>
              </a:spcAft>
              <a:buSzPts val="1410"/>
              <a:buNone/>
              <a:defRPr sz="1762" b="1"/>
            </a:lvl4pPr>
            <a:lvl5pPr marL="2286000" lvl="4" indent="-228600" algn="l">
              <a:spcBef>
                <a:spcPts val="1102"/>
              </a:spcBef>
              <a:spcAft>
                <a:spcPts val="0"/>
              </a:spcAft>
              <a:buSzPts val="1410"/>
              <a:buNone/>
              <a:defRPr sz="1762" b="1"/>
            </a:lvl5pPr>
            <a:lvl6pPr marL="2743200" lvl="5" indent="-228600" algn="l">
              <a:spcBef>
                <a:spcPts val="1102"/>
              </a:spcBef>
              <a:spcAft>
                <a:spcPts val="0"/>
              </a:spcAft>
              <a:buSzPts val="1410"/>
              <a:buNone/>
              <a:defRPr sz="1762" b="1"/>
            </a:lvl6pPr>
            <a:lvl7pPr marL="3200400" lvl="6" indent="-228600" algn="l">
              <a:spcBef>
                <a:spcPts val="1102"/>
              </a:spcBef>
              <a:spcAft>
                <a:spcPts val="0"/>
              </a:spcAft>
              <a:buSzPts val="1410"/>
              <a:buNone/>
              <a:defRPr sz="1762" b="1"/>
            </a:lvl7pPr>
            <a:lvl8pPr marL="3657600" lvl="7" indent="-228600" algn="l">
              <a:spcBef>
                <a:spcPts val="1102"/>
              </a:spcBef>
              <a:spcAft>
                <a:spcPts val="0"/>
              </a:spcAft>
              <a:buSzPts val="1410"/>
              <a:buNone/>
              <a:defRPr sz="1762" b="1"/>
            </a:lvl8pPr>
            <a:lvl9pPr marL="4114800" lvl="8" indent="-228600" algn="l">
              <a:spcBef>
                <a:spcPts val="1102"/>
              </a:spcBef>
              <a:spcAft>
                <a:spcPts val="0"/>
              </a:spcAft>
              <a:buSzPts val="1410"/>
              <a:buNone/>
              <a:defRPr sz="1762" b="1"/>
            </a:lvl9pPr>
          </a:lstStyle>
          <a:p>
            <a:endParaRPr/>
          </a:p>
        </p:txBody>
      </p:sp>
      <p:sp>
        <p:nvSpPr>
          <p:cNvPr id="118" name="Google Shape;118;p16"/>
          <p:cNvSpPr>
            <a:spLocks noGrp="1"/>
          </p:cNvSpPr>
          <p:nvPr>
            <p:ph type="pic" idx="2"/>
          </p:nvPr>
        </p:nvSpPr>
        <p:spPr>
          <a:xfrm>
            <a:off x="572414" y="2434872"/>
            <a:ext cx="2579341" cy="1679222"/>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9" name="Google Shape;119;p16"/>
          <p:cNvSpPr txBox="1">
            <a:spLocks noGrp="1"/>
          </p:cNvSpPr>
          <p:nvPr>
            <p:ph type="body" idx="3"/>
          </p:nvPr>
        </p:nvSpPr>
        <p:spPr>
          <a:xfrm>
            <a:off x="572414" y="5318873"/>
            <a:ext cx="2579341" cy="726329"/>
          </a:xfrm>
          <a:prstGeom prst="rect">
            <a:avLst/>
          </a:prstGeom>
          <a:noFill/>
          <a:ln>
            <a:noFill/>
          </a:ln>
        </p:spPr>
        <p:txBody>
          <a:bodyPr spcFirstLastPara="1" wrap="square" lIns="91425" tIns="45700" rIns="91425" bIns="45700" anchor="t" anchorCtr="0">
            <a:normAutofit/>
          </a:bodyPr>
          <a:lstStyle>
            <a:lvl1pPr marL="457200" lvl="0" indent="-228600" algn="l">
              <a:spcBef>
                <a:spcPts val="1102"/>
              </a:spcBef>
              <a:spcAft>
                <a:spcPts val="0"/>
              </a:spcAft>
              <a:buSzPts val="1234"/>
              <a:buNone/>
              <a:defRPr sz="1543"/>
            </a:lvl1pPr>
            <a:lvl2pPr marL="914400" lvl="1" indent="-228600" algn="l">
              <a:spcBef>
                <a:spcPts val="1102"/>
              </a:spcBef>
              <a:spcAft>
                <a:spcPts val="0"/>
              </a:spcAft>
              <a:buSzPts val="1058"/>
              <a:buNone/>
              <a:defRPr sz="1322"/>
            </a:lvl2pPr>
            <a:lvl3pPr marL="1371600" lvl="2" indent="-228600" algn="l">
              <a:spcBef>
                <a:spcPts val="1102"/>
              </a:spcBef>
              <a:spcAft>
                <a:spcPts val="0"/>
              </a:spcAft>
              <a:buSzPts val="882"/>
              <a:buNone/>
              <a:defRPr sz="1102"/>
            </a:lvl3pPr>
            <a:lvl4pPr marL="1828800" lvl="3" indent="-228600" algn="l">
              <a:spcBef>
                <a:spcPts val="1102"/>
              </a:spcBef>
              <a:spcAft>
                <a:spcPts val="0"/>
              </a:spcAft>
              <a:buSzPts val="794"/>
              <a:buNone/>
              <a:defRPr sz="992"/>
            </a:lvl4pPr>
            <a:lvl5pPr marL="2286000" lvl="4" indent="-228600" algn="l">
              <a:spcBef>
                <a:spcPts val="1102"/>
              </a:spcBef>
              <a:spcAft>
                <a:spcPts val="0"/>
              </a:spcAft>
              <a:buSzPts val="794"/>
              <a:buNone/>
              <a:defRPr sz="992"/>
            </a:lvl5pPr>
            <a:lvl6pPr marL="2743200" lvl="5" indent="-228600" algn="l">
              <a:spcBef>
                <a:spcPts val="1102"/>
              </a:spcBef>
              <a:spcAft>
                <a:spcPts val="0"/>
              </a:spcAft>
              <a:buSzPts val="794"/>
              <a:buNone/>
              <a:defRPr sz="992"/>
            </a:lvl6pPr>
            <a:lvl7pPr marL="3200400" lvl="6" indent="-228600" algn="l">
              <a:spcBef>
                <a:spcPts val="1102"/>
              </a:spcBef>
              <a:spcAft>
                <a:spcPts val="0"/>
              </a:spcAft>
              <a:buSzPts val="794"/>
              <a:buNone/>
              <a:defRPr sz="992"/>
            </a:lvl7pPr>
            <a:lvl8pPr marL="3657600" lvl="7" indent="-228600" algn="l">
              <a:spcBef>
                <a:spcPts val="1102"/>
              </a:spcBef>
              <a:spcAft>
                <a:spcPts val="0"/>
              </a:spcAft>
              <a:buSzPts val="794"/>
              <a:buNone/>
              <a:defRPr sz="992"/>
            </a:lvl8pPr>
            <a:lvl9pPr marL="4114800" lvl="8" indent="-228600" algn="l">
              <a:spcBef>
                <a:spcPts val="1102"/>
              </a:spcBef>
              <a:spcAft>
                <a:spcPts val="0"/>
              </a:spcAft>
              <a:buSzPts val="794"/>
              <a:buNone/>
              <a:defRPr sz="992"/>
            </a:lvl9pPr>
          </a:lstStyle>
          <a:p>
            <a:endParaRPr/>
          </a:p>
        </p:txBody>
      </p:sp>
      <p:sp>
        <p:nvSpPr>
          <p:cNvPr id="120" name="Google Shape;120;p16"/>
          <p:cNvSpPr txBox="1">
            <a:spLocks noGrp="1"/>
          </p:cNvSpPr>
          <p:nvPr>
            <p:ph type="body" idx="4"/>
          </p:nvPr>
        </p:nvSpPr>
        <p:spPr>
          <a:xfrm>
            <a:off x="3412196" y="4683916"/>
            <a:ext cx="2570984" cy="634955"/>
          </a:xfrm>
          <a:prstGeom prst="rect">
            <a:avLst/>
          </a:prstGeom>
          <a:noFill/>
          <a:ln>
            <a:noFill/>
          </a:ln>
        </p:spPr>
        <p:txBody>
          <a:bodyPr spcFirstLastPara="1" wrap="square" lIns="91425" tIns="45700" rIns="91425" bIns="45700" anchor="b" anchorCtr="0">
            <a:noAutofit/>
          </a:bodyPr>
          <a:lstStyle>
            <a:lvl1pPr marL="457200" lvl="0" indent="-228600" algn="l">
              <a:spcBef>
                <a:spcPts val="1102"/>
              </a:spcBef>
              <a:spcAft>
                <a:spcPts val="0"/>
              </a:spcAft>
              <a:buSzPts val="2116"/>
              <a:buNone/>
              <a:defRPr sz="2645" b="0">
                <a:solidFill>
                  <a:srgbClr val="86D1D8"/>
                </a:solidFill>
              </a:defRPr>
            </a:lvl1pPr>
            <a:lvl2pPr marL="914400" lvl="1" indent="-228600" algn="l">
              <a:spcBef>
                <a:spcPts val="1102"/>
              </a:spcBef>
              <a:spcAft>
                <a:spcPts val="0"/>
              </a:spcAft>
              <a:buSzPts val="1763"/>
              <a:buNone/>
              <a:defRPr sz="2204" b="1"/>
            </a:lvl2pPr>
            <a:lvl3pPr marL="1371600" lvl="2" indent="-228600" algn="l">
              <a:spcBef>
                <a:spcPts val="1102"/>
              </a:spcBef>
              <a:spcAft>
                <a:spcPts val="0"/>
              </a:spcAft>
              <a:buSzPts val="1586"/>
              <a:buNone/>
              <a:defRPr sz="1983" b="1"/>
            </a:lvl3pPr>
            <a:lvl4pPr marL="1828800" lvl="3" indent="-228600" algn="l">
              <a:spcBef>
                <a:spcPts val="1102"/>
              </a:spcBef>
              <a:spcAft>
                <a:spcPts val="0"/>
              </a:spcAft>
              <a:buSzPts val="1410"/>
              <a:buNone/>
              <a:defRPr sz="1762" b="1"/>
            </a:lvl4pPr>
            <a:lvl5pPr marL="2286000" lvl="4" indent="-228600" algn="l">
              <a:spcBef>
                <a:spcPts val="1102"/>
              </a:spcBef>
              <a:spcAft>
                <a:spcPts val="0"/>
              </a:spcAft>
              <a:buSzPts val="1410"/>
              <a:buNone/>
              <a:defRPr sz="1762" b="1"/>
            </a:lvl5pPr>
            <a:lvl6pPr marL="2743200" lvl="5" indent="-228600" algn="l">
              <a:spcBef>
                <a:spcPts val="1102"/>
              </a:spcBef>
              <a:spcAft>
                <a:spcPts val="0"/>
              </a:spcAft>
              <a:buSzPts val="1410"/>
              <a:buNone/>
              <a:defRPr sz="1762" b="1"/>
            </a:lvl6pPr>
            <a:lvl7pPr marL="3200400" lvl="6" indent="-228600" algn="l">
              <a:spcBef>
                <a:spcPts val="1102"/>
              </a:spcBef>
              <a:spcAft>
                <a:spcPts val="0"/>
              </a:spcAft>
              <a:buSzPts val="1410"/>
              <a:buNone/>
              <a:defRPr sz="1762" b="1"/>
            </a:lvl7pPr>
            <a:lvl8pPr marL="3657600" lvl="7" indent="-228600" algn="l">
              <a:spcBef>
                <a:spcPts val="1102"/>
              </a:spcBef>
              <a:spcAft>
                <a:spcPts val="0"/>
              </a:spcAft>
              <a:buSzPts val="1410"/>
              <a:buNone/>
              <a:defRPr sz="1762" b="1"/>
            </a:lvl8pPr>
            <a:lvl9pPr marL="4114800" lvl="8" indent="-228600" algn="l">
              <a:spcBef>
                <a:spcPts val="1102"/>
              </a:spcBef>
              <a:spcAft>
                <a:spcPts val="0"/>
              </a:spcAft>
              <a:buSzPts val="1410"/>
              <a:buNone/>
              <a:defRPr sz="1762" b="1"/>
            </a:lvl9pPr>
          </a:lstStyle>
          <a:p>
            <a:endParaRPr/>
          </a:p>
        </p:txBody>
      </p:sp>
      <p:sp>
        <p:nvSpPr>
          <p:cNvPr id="121" name="Google Shape;121;p16"/>
          <p:cNvSpPr>
            <a:spLocks noGrp="1"/>
          </p:cNvSpPr>
          <p:nvPr>
            <p:ph type="pic" idx="5"/>
          </p:nvPr>
        </p:nvSpPr>
        <p:spPr>
          <a:xfrm>
            <a:off x="3412194" y="2434872"/>
            <a:ext cx="2570984" cy="1679222"/>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2" name="Google Shape;122;p16"/>
          <p:cNvSpPr txBox="1">
            <a:spLocks noGrp="1"/>
          </p:cNvSpPr>
          <p:nvPr>
            <p:ph type="body" idx="6"/>
          </p:nvPr>
        </p:nvSpPr>
        <p:spPr>
          <a:xfrm>
            <a:off x="3411008" y="5318872"/>
            <a:ext cx="2574389" cy="726329"/>
          </a:xfrm>
          <a:prstGeom prst="rect">
            <a:avLst/>
          </a:prstGeom>
          <a:noFill/>
          <a:ln>
            <a:noFill/>
          </a:ln>
        </p:spPr>
        <p:txBody>
          <a:bodyPr spcFirstLastPara="1" wrap="square" lIns="91425" tIns="45700" rIns="91425" bIns="45700" anchor="t" anchorCtr="0">
            <a:normAutofit/>
          </a:bodyPr>
          <a:lstStyle>
            <a:lvl1pPr marL="457200" lvl="0" indent="-228600" algn="l">
              <a:spcBef>
                <a:spcPts val="1102"/>
              </a:spcBef>
              <a:spcAft>
                <a:spcPts val="0"/>
              </a:spcAft>
              <a:buSzPts val="1234"/>
              <a:buNone/>
              <a:defRPr sz="1543"/>
            </a:lvl1pPr>
            <a:lvl2pPr marL="914400" lvl="1" indent="-228600" algn="l">
              <a:spcBef>
                <a:spcPts val="1102"/>
              </a:spcBef>
              <a:spcAft>
                <a:spcPts val="0"/>
              </a:spcAft>
              <a:buSzPts val="1058"/>
              <a:buNone/>
              <a:defRPr sz="1322"/>
            </a:lvl2pPr>
            <a:lvl3pPr marL="1371600" lvl="2" indent="-228600" algn="l">
              <a:spcBef>
                <a:spcPts val="1102"/>
              </a:spcBef>
              <a:spcAft>
                <a:spcPts val="0"/>
              </a:spcAft>
              <a:buSzPts val="882"/>
              <a:buNone/>
              <a:defRPr sz="1102"/>
            </a:lvl3pPr>
            <a:lvl4pPr marL="1828800" lvl="3" indent="-228600" algn="l">
              <a:spcBef>
                <a:spcPts val="1102"/>
              </a:spcBef>
              <a:spcAft>
                <a:spcPts val="0"/>
              </a:spcAft>
              <a:buSzPts val="794"/>
              <a:buNone/>
              <a:defRPr sz="992"/>
            </a:lvl4pPr>
            <a:lvl5pPr marL="2286000" lvl="4" indent="-228600" algn="l">
              <a:spcBef>
                <a:spcPts val="1102"/>
              </a:spcBef>
              <a:spcAft>
                <a:spcPts val="0"/>
              </a:spcAft>
              <a:buSzPts val="794"/>
              <a:buNone/>
              <a:defRPr sz="992"/>
            </a:lvl5pPr>
            <a:lvl6pPr marL="2743200" lvl="5" indent="-228600" algn="l">
              <a:spcBef>
                <a:spcPts val="1102"/>
              </a:spcBef>
              <a:spcAft>
                <a:spcPts val="0"/>
              </a:spcAft>
              <a:buSzPts val="794"/>
              <a:buNone/>
              <a:defRPr sz="992"/>
            </a:lvl6pPr>
            <a:lvl7pPr marL="3200400" lvl="6" indent="-228600" algn="l">
              <a:spcBef>
                <a:spcPts val="1102"/>
              </a:spcBef>
              <a:spcAft>
                <a:spcPts val="0"/>
              </a:spcAft>
              <a:buSzPts val="794"/>
              <a:buNone/>
              <a:defRPr sz="992"/>
            </a:lvl7pPr>
            <a:lvl8pPr marL="3657600" lvl="7" indent="-228600" algn="l">
              <a:spcBef>
                <a:spcPts val="1102"/>
              </a:spcBef>
              <a:spcAft>
                <a:spcPts val="0"/>
              </a:spcAft>
              <a:buSzPts val="794"/>
              <a:buNone/>
              <a:defRPr sz="992"/>
            </a:lvl8pPr>
            <a:lvl9pPr marL="4114800" lvl="8" indent="-228600" algn="l">
              <a:spcBef>
                <a:spcPts val="1102"/>
              </a:spcBef>
              <a:spcAft>
                <a:spcPts val="0"/>
              </a:spcAft>
              <a:buSzPts val="794"/>
              <a:buNone/>
              <a:defRPr sz="992"/>
            </a:lvl9pPr>
          </a:lstStyle>
          <a:p>
            <a:endParaRPr/>
          </a:p>
        </p:txBody>
      </p:sp>
      <p:sp>
        <p:nvSpPr>
          <p:cNvPr id="123" name="Google Shape;123;p16"/>
          <p:cNvSpPr txBox="1">
            <a:spLocks noGrp="1"/>
          </p:cNvSpPr>
          <p:nvPr>
            <p:ph type="body" idx="7"/>
          </p:nvPr>
        </p:nvSpPr>
        <p:spPr>
          <a:xfrm>
            <a:off x="6250583" y="4683916"/>
            <a:ext cx="2572378" cy="634955"/>
          </a:xfrm>
          <a:prstGeom prst="rect">
            <a:avLst/>
          </a:prstGeom>
          <a:noFill/>
          <a:ln>
            <a:noFill/>
          </a:ln>
        </p:spPr>
        <p:txBody>
          <a:bodyPr spcFirstLastPara="1" wrap="square" lIns="91425" tIns="45700" rIns="91425" bIns="45700" anchor="b" anchorCtr="0">
            <a:noAutofit/>
          </a:bodyPr>
          <a:lstStyle>
            <a:lvl1pPr marL="457200" lvl="0" indent="-228600" algn="l">
              <a:spcBef>
                <a:spcPts val="1102"/>
              </a:spcBef>
              <a:spcAft>
                <a:spcPts val="0"/>
              </a:spcAft>
              <a:buSzPts val="2116"/>
              <a:buNone/>
              <a:defRPr sz="2645" b="0">
                <a:solidFill>
                  <a:srgbClr val="86D1D8"/>
                </a:solidFill>
              </a:defRPr>
            </a:lvl1pPr>
            <a:lvl2pPr marL="914400" lvl="1" indent="-228600" algn="l">
              <a:spcBef>
                <a:spcPts val="1102"/>
              </a:spcBef>
              <a:spcAft>
                <a:spcPts val="0"/>
              </a:spcAft>
              <a:buSzPts val="1763"/>
              <a:buNone/>
              <a:defRPr sz="2204" b="1"/>
            </a:lvl2pPr>
            <a:lvl3pPr marL="1371600" lvl="2" indent="-228600" algn="l">
              <a:spcBef>
                <a:spcPts val="1102"/>
              </a:spcBef>
              <a:spcAft>
                <a:spcPts val="0"/>
              </a:spcAft>
              <a:buSzPts val="1586"/>
              <a:buNone/>
              <a:defRPr sz="1983" b="1"/>
            </a:lvl3pPr>
            <a:lvl4pPr marL="1828800" lvl="3" indent="-228600" algn="l">
              <a:spcBef>
                <a:spcPts val="1102"/>
              </a:spcBef>
              <a:spcAft>
                <a:spcPts val="0"/>
              </a:spcAft>
              <a:buSzPts val="1410"/>
              <a:buNone/>
              <a:defRPr sz="1762" b="1"/>
            </a:lvl4pPr>
            <a:lvl5pPr marL="2286000" lvl="4" indent="-228600" algn="l">
              <a:spcBef>
                <a:spcPts val="1102"/>
              </a:spcBef>
              <a:spcAft>
                <a:spcPts val="0"/>
              </a:spcAft>
              <a:buSzPts val="1410"/>
              <a:buNone/>
              <a:defRPr sz="1762" b="1"/>
            </a:lvl5pPr>
            <a:lvl6pPr marL="2743200" lvl="5" indent="-228600" algn="l">
              <a:spcBef>
                <a:spcPts val="1102"/>
              </a:spcBef>
              <a:spcAft>
                <a:spcPts val="0"/>
              </a:spcAft>
              <a:buSzPts val="1410"/>
              <a:buNone/>
              <a:defRPr sz="1762" b="1"/>
            </a:lvl6pPr>
            <a:lvl7pPr marL="3200400" lvl="6" indent="-228600" algn="l">
              <a:spcBef>
                <a:spcPts val="1102"/>
              </a:spcBef>
              <a:spcAft>
                <a:spcPts val="0"/>
              </a:spcAft>
              <a:buSzPts val="1410"/>
              <a:buNone/>
              <a:defRPr sz="1762" b="1"/>
            </a:lvl7pPr>
            <a:lvl8pPr marL="3657600" lvl="7" indent="-228600" algn="l">
              <a:spcBef>
                <a:spcPts val="1102"/>
              </a:spcBef>
              <a:spcAft>
                <a:spcPts val="0"/>
              </a:spcAft>
              <a:buSzPts val="1410"/>
              <a:buNone/>
              <a:defRPr sz="1762" b="1"/>
            </a:lvl8pPr>
            <a:lvl9pPr marL="4114800" lvl="8" indent="-228600" algn="l">
              <a:spcBef>
                <a:spcPts val="1102"/>
              </a:spcBef>
              <a:spcAft>
                <a:spcPts val="0"/>
              </a:spcAft>
              <a:buSzPts val="1410"/>
              <a:buNone/>
              <a:defRPr sz="1762" b="1"/>
            </a:lvl9pPr>
          </a:lstStyle>
          <a:p>
            <a:endParaRPr/>
          </a:p>
        </p:txBody>
      </p:sp>
      <p:sp>
        <p:nvSpPr>
          <p:cNvPr id="124" name="Google Shape;124;p16"/>
          <p:cNvSpPr>
            <a:spLocks noGrp="1"/>
          </p:cNvSpPr>
          <p:nvPr>
            <p:ph type="pic" idx="8"/>
          </p:nvPr>
        </p:nvSpPr>
        <p:spPr>
          <a:xfrm>
            <a:off x="6250582" y="2434872"/>
            <a:ext cx="2572378" cy="1679222"/>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5" name="Google Shape;125;p16"/>
          <p:cNvSpPr txBox="1">
            <a:spLocks noGrp="1"/>
          </p:cNvSpPr>
          <p:nvPr>
            <p:ph type="body" idx="9"/>
          </p:nvPr>
        </p:nvSpPr>
        <p:spPr>
          <a:xfrm>
            <a:off x="6250476" y="5318870"/>
            <a:ext cx="2575784" cy="726329"/>
          </a:xfrm>
          <a:prstGeom prst="rect">
            <a:avLst/>
          </a:prstGeom>
          <a:noFill/>
          <a:ln>
            <a:noFill/>
          </a:ln>
        </p:spPr>
        <p:txBody>
          <a:bodyPr spcFirstLastPara="1" wrap="square" lIns="91425" tIns="45700" rIns="91425" bIns="45700" anchor="t" anchorCtr="0">
            <a:normAutofit/>
          </a:bodyPr>
          <a:lstStyle>
            <a:lvl1pPr marL="457200" lvl="0" indent="-228600" algn="l">
              <a:spcBef>
                <a:spcPts val="1102"/>
              </a:spcBef>
              <a:spcAft>
                <a:spcPts val="0"/>
              </a:spcAft>
              <a:buSzPts val="1234"/>
              <a:buNone/>
              <a:defRPr sz="1543"/>
            </a:lvl1pPr>
            <a:lvl2pPr marL="914400" lvl="1" indent="-228600" algn="l">
              <a:spcBef>
                <a:spcPts val="1102"/>
              </a:spcBef>
              <a:spcAft>
                <a:spcPts val="0"/>
              </a:spcAft>
              <a:buSzPts val="1058"/>
              <a:buNone/>
              <a:defRPr sz="1322"/>
            </a:lvl2pPr>
            <a:lvl3pPr marL="1371600" lvl="2" indent="-228600" algn="l">
              <a:spcBef>
                <a:spcPts val="1102"/>
              </a:spcBef>
              <a:spcAft>
                <a:spcPts val="0"/>
              </a:spcAft>
              <a:buSzPts val="882"/>
              <a:buNone/>
              <a:defRPr sz="1102"/>
            </a:lvl3pPr>
            <a:lvl4pPr marL="1828800" lvl="3" indent="-228600" algn="l">
              <a:spcBef>
                <a:spcPts val="1102"/>
              </a:spcBef>
              <a:spcAft>
                <a:spcPts val="0"/>
              </a:spcAft>
              <a:buSzPts val="794"/>
              <a:buNone/>
              <a:defRPr sz="992"/>
            </a:lvl4pPr>
            <a:lvl5pPr marL="2286000" lvl="4" indent="-228600" algn="l">
              <a:spcBef>
                <a:spcPts val="1102"/>
              </a:spcBef>
              <a:spcAft>
                <a:spcPts val="0"/>
              </a:spcAft>
              <a:buSzPts val="794"/>
              <a:buNone/>
              <a:defRPr sz="992"/>
            </a:lvl5pPr>
            <a:lvl6pPr marL="2743200" lvl="5" indent="-228600" algn="l">
              <a:spcBef>
                <a:spcPts val="1102"/>
              </a:spcBef>
              <a:spcAft>
                <a:spcPts val="0"/>
              </a:spcAft>
              <a:buSzPts val="794"/>
              <a:buNone/>
              <a:defRPr sz="992"/>
            </a:lvl6pPr>
            <a:lvl7pPr marL="3200400" lvl="6" indent="-228600" algn="l">
              <a:spcBef>
                <a:spcPts val="1102"/>
              </a:spcBef>
              <a:spcAft>
                <a:spcPts val="0"/>
              </a:spcAft>
              <a:buSzPts val="794"/>
              <a:buNone/>
              <a:defRPr sz="992"/>
            </a:lvl7pPr>
            <a:lvl8pPr marL="3657600" lvl="7" indent="-228600" algn="l">
              <a:spcBef>
                <a:spcPts val="1102"/>
              </a:spcBef>
              <a:spcAft>
                <a:spcPts val="0"/>
              </a:spcAft>
              <a:buSzPts val="794"/>
              <a:buNone/>
              <a:defRPr sz="992"/>
            </a:lvl8pPr>
            <a:lvl9pPr marL="4114800" lvl="8" indent="-228600" algn="l">
              <a:spcBef>
                <a:spcPts val="1102"/>
              </a:spcBef>
              <a:spcAft>
                <a:spcPts val="0"/>
              </a:spcAft>
              <a:buSzPts val="794"/>
              <a:buNone/>
              <a:defRPr sz="992"/>
            </a:lvl9pPr>
          </a:lstStyle>
          <a:p>
            <a:endParaRPr/>
          </a:p>
        </p:txBody>
      </p:sp>
      <p:cxnSp>
        <p:nvCxnSpPr>
          <p:cNvPr id="126" name="Google Shape;126;p16"/>
          <p:cNvCxnSpPr/>
          <p:nvPr/>
        </p:nvCxnSpPr>
        <p:spPr>
          <a:xfrm>
            <a:off x="3268988" y="2350911"/>
            <a:ext cx="0" cy="4365978"/>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27" name="Google Shape;127;p16"/>
          <p:cNvCxnSpPr/>
          <p:nvPr/>
        </p:nvCxnSpPr>
        <p:spPr>
          <a:xfrm>
            <a:off x="6108043" y="2350911"/>
            <a:ext cx="0" cy="4370916"/>
          </a:xfrm>
          <a:prstGeom prst="straightConnector1">
            <a:avLst/>
          </a:prstGeom>
          <a:noFill/>
          <a:ln w="12700" cap="flat" cmpd="sng">
            <a:solidFill>
              <a:srgbClr val="86D1D8">
                <a:alpha val="40000"/>
              </a:srgbClr>
            </a:solidFill>
            <a:prstDash val="solid"/>
            <a:round/>
            <a:headEnd type="none" w="sm" len="sm"/>
            <a:tailEnd type="none" w="sm" len="sm"/>
          </a:ln>
        </p:spPr>
      </p:cxnSp>
      <p:sp>
        <p:nvSpPr>
          <p:cNvPr id="128" name="Google Shape;128;p16"/>
          <p:cNvSpPr txBox="1">
            <a:spLocks noGrp="1"/>
          </p:cNvSpPr>
          <p:nvPr>
            <p:ph type="dt" idx="10"/>
          </p:nvPr>
        </p:nvSpPr>
        <p:spPr>
          <a:xfrm rot="5400000">
            <a:off x="8798453" y="2007307"/>
            <a:ext cx="1091493" cy="26740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rot="5400000">
            <a:off x="7419986" y="3588024"/>
            <a:ext cx="4252922" cy="26740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9082410" y="325858"/>
            <a:ext cx="735362" cy="84587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566841" y="498828"/>
            <a:ext cx="8250875" cy="154317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7"/>
          <p:cNvSpPr txBox="1">
            <a:spLocks noGrp="1"/>
          </p:cNvSpPr>
          <p:nvPr>
            <p:ph type="body" idx="1"/>
          </p:nvPr>
        </p:nvSpPr>
        <p:spPr>
          <a:xfrm rot="5400000">
            <a:off x="2581003" y="648967"/>
            <a:ext cx="4622799" cy="7848906"/>
          </a:xfrm>
          <a:prstGeom prst="rect">
            <a:avLst/>
          </a:prstGeom>
          <a:noFill/>
          <a:ln>
            <a:noFill/>
          </a:ln>
        </p:spPr>
        <p:txBody>
          <a:bodyPr spcFirstLastPara="1" wrap="square" lIns="91425" tIns="45700" rIns="91425" bIns="45700" anchor="t" anchorCtr="0">
            <a:normAutofit/>
          </a:bodyPr>
          <a:lstStyle>
            <a:lvl1pPr marL="457200" lvl="0" indent="-320040" algn="l">
              <a:spcBef>
                <a:spcPts val="1102"/>
              </a:spcBef>
              <a:spcAft>
                <a:spcPts val="0"/>
              </a:spcAft>
              <a:buSzPts val="1440"/>
              <a:buChar char="►"/>
              <a:defRPr/>
            </a:lvl1pPr>
            <a:lvl2pPr marL="914400" lvl="1" indent="-320040" algn="l">
              <a:spcBef>
                <a:spcPts val="1102"/>
              </a:spcBef>
              <a:spcAft>
                <a:spcPts val="0"/>
              </a:spcAft>
              <a:buSzPts val="1440"/>
              <a:buChar char="►"/>
              <a:defRPr/>
            </a:lvl2pPr>
            <a:lvl3pPr marL="1371600" lvl="2" indent="-320039" algn="l">
              <a:spcBef>
                <a:spcPts val="1102"/>
              </a:spcBef>
              <a:spcAft>
                <a:spcPts val="0"/>
              </a:spcAft>
              <a:buSzPts val="1440"/>
              <a:buChar char="►"/>
              <a:defRPr/>
            </a:lvl3pPr>
            <a:lvl4pPr marL="1828800" lvl="3" indent="-320039" algn="l">
              <a:spcBef>
                <a:spcPts val="1102"/>
              </a:spcBef>
              <a:spcAft>
                <a:spcPts val="0"/>
              </a:spcAft>
              <a:buSzPts val="1440"/>
              <a:buChar char="►"/>
              <a:defRPr/>
            </a:lvl4pPr>
            <a:lvl5pPr marL="2286000" lvl="4" indent="-320039" algn="l">
              <a:spcBef>
                <a:spcPts val="1102"/>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134" name="Google Shape;134;p17"/>
          <p:cNvSpPr txBox="1">
            <a:spLocks noGrp="1"/>
          </p:cNvSpPr>
          <p:nvPr>
            <p:ph type="dt" idx="10"/>
          </p:nvPr>
        </p:nvSpPr>
        <p:spPr>
          <a:xfrm rot="5400000">
            <a:off x="8798453" y="2007307"/>
            <a:ext cx="1091493" cy="26740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ftr" idx="11"/>
          </p:nvPr>
        </p:nvSpPr>
        <p:spPr>
          <a:xfrm rot="5400000">
            <a:off x="7419986" y="3588024"/>
            <a:ext cx="4252922" cy="26740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7"/>
          <p:cNvSpPr txBox="1">
            <a:spLocks noGrp="1"/>
          </p:cNvSpPr>
          <p:nvPr>
            <p:ph type="sldNum" idx="12"/>
          </p:nvPr>
        </p:nvSpPr>
        <p:spPr>
          <a:xfrm>
            <a:off x="9082410" y="325858"/>
            <a:ext cx="735362" cy="84587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rot="5400000">
            <a:off x="4844410" y="2915007"/>
            <a:ext cx="6419527" cy="153757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8"/>
          <p:cNvSpPr txBox="1">
            <a:spLocks noGrp="1"/>
          </p:cNvSpPr>
          <p:nvPr>
            <p:ph type="body" idx="1"/>
          </p:nvPr>
        </p:nvSpPr>
        <p:spPr>
          <a:xfrm rot="5400000">
            <a:off x="807822" y="616550"/>
            <a:ext cx="6041601" cy="6512416"/>
          </a:xfrm>
          <a:prstGeom prst="rect">
            <a:avLst/>
          </a:prstGeom>
          <a:noFill/>
          <a:ln>
            <a:noFill/>
          </a:ln>
        </p:spPr>
        <p:txBody>
          <a:bodyPr spcFirstLastPara="1" wrap="square" lIns="91425" tIns="45700" rIns="91425" bIns="45700" anchor="t" anchorCtr="0">
            <a:normAutofit/>
          </a:bodyPr>
          <a:lstStyle>
            <a:lvl1pPr marL="457200" lvl="0" indent="-320040" algn="l">
              <a:spcBef>
                <a:spcPts val="1102"/>
              </a:spcBef>
              <a:spcAft>
                <a:spcPts val="0"/>
              </a:spcAft>
              <a:buSzPts val="1440"/>
              <a:buChar char="►"/>
              <a:defRPr/>
            </a:lvl1pPr>
            <a:lvl2pPr marL="914400" lvl="1" indent="-320040" algn="l">
              <a:spcBef>
                <a:spcPts val="1102"/>
              </a:spcBef>
              <a:spcAft>
                <a:spcPts val="0"/>
              </a:spcAft>
              <a:buSzPts val="1440"/>
              <a:buChar char="►"/>
              <a:defRPr/>
            </a:lvl2pPr>
            <a:lvl3pPr marL="1371600" lvl="2" indent="-320039" algn="l">
              <a:spcBef>
                <a:spcPts val="1102"/>
              </a:spcBef>
              <a:spcAft>
                <a:spcPts val="0"/>
              </a:spcAft>
              <a:buSzPts val="1440"/>
              <a:buChar char="►"/>
              <a:defRPr/>
            </a:lvl3pPr>
            <a:lvl4pPr marL="1828800" lvl="3" indent="-320039" algn="l">
              <a:spcBef>
                <a:spcPts val="1102"/>
              </a:spcBef>
              <a:spcAft>
                <a:spcPts val="0"/>
              </a:spcAft>
              <a:buSzPts val="1440"/>
              <a:buChar char="►"/>
              <a:defRPr/>
            </a:lvl4pPr>
            <a:lvl5pPr marL="2286000" lvl="4" indent="-320039" algn="l">
              <a:spcBef>
                <a:spcPts val="1102"/>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140" name="Google Shape;140;p18"/>
          <p:cNvSpPr txBox="1">
            <a:spLocks noGrp="1"/>
          </p:cNvSpPr>
          <p:nvPr>
            <p:ph type="dt" idx="10"/>
          </p:nvPr>
        </p:nvSpPr>
        <p:spPr>
          <a:xfrm rot="5400000">
            <a:off x="8798453" y="2007307"/>
            <a:ext cx="1091493" cy="26740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8"/>
          <p:cNvSpPr txBox="1">
            <a:spLocks noGrp="1"/>
          </p:cNvSpPr>
          <p:nvPr>
            <p:ph type="ftr" idx="11"/>
          </p:nvPr>
        </p:nvSpPr>
        <p:spPr>
          <a:xfrm rot="5400000">
            <a:off x="7419986" y="3588024"/>
            <a:ext cx="4252922" cy="26740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sldNum" idx="12"/>
          </p:nvPr>
        </p:nvSpPr>
        <p:spPr>
          <a:xfrm>
            <a:off x="9082410" y="325858"/>
            <a:ext cx="735362" cy="84587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566841" y="498828"/>
            <a:ext cx="8250875" cy="154317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967949" y="2262020"/>
            <a:ext cx="7848906" cy="4622799"/>
          </a:xfrm>
          <a:prstGeom prst="rect">
            <a:avLst/>
          </a:prstGeom>
          <a:noFill/>
          <a:ln>
            <a:noFill/>
          </a:ln>
        </p:spPr>
        <p:txBody>
          <a:bodyPr spcFirstLastPara="1" wrap="square" lIns="91425" tIns="45700" rIns="91425" bIns="45700" anchor="t" anchorCtr="0">
            <a:normAutofit/>
          </a:bodyPr>
          <a:lstStyle>
            <a:lvl1pPr marL="457200" lvl="0" indent="-320040" algn="l">
              <a:spcBef>
                <a:spcPts val="1102"/>
              </a:spcBef>
              <a:spcAft>
                <a:spcPts val="0"/>
              </a:spcAft>
              <a:buSzPts val="1440"/>
              <a:buChar char="►"/>
              <a:defRPr/>
            </a:lvl1pPr>
            <a:lvl2pPr marL="914400" lvl="1" indent="-320040" algn="l">
              <a:spcBef>
                <a:spcPts val="1102"/>
              </a:spcBef>
              <a:spcAft>
                <a:spcPts val="0"/>
              </a:spcAft>
              <a:buSzPts val="1440"/>
              <a:buChar char="►"/>
              <a:defRPr/>
            </a:lvl2pPr>
            <a:lvl3pPr marL="1371600" lvl="2" indent="-320039" algn="l">
              <a:spcBef>
                <a:spcPts val="1102"/>
              </a:spcBef>
              <a:spcAft>
                <a:spcPts val="0"/>
              </a:spcAft>
              <a:buSzPts val="1440"/>
              <a:buChar char="►"/>
              <a:defRPr/>
            </a:lvl3pPr>
            <a:lvl4pPr marL="1828800" lvl="3" indent="-320039" algn="l">
              <a:spcBef>
                <a:spcPts val="1102"/>
              </a:spcBef>
              <a:spcAft>
                <a:spcPts val="0"/>
              </a:spcAft>
              <a:buSzPts val="1440"/>
              <a:buChar char="►"/>
              <a:defRPr/>
            </a:lvl4pPr>
            <a:lvl5pPr marL="2286000" lvl="4" indent="-320039" algn="l">
              <a:spcBef>
                <a:spcPts val="1102"/>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26" name="Google Shape;26;p3"/>
          <p:cNvSpPr txBox="1">
            <a:spLocks noGrp="1"/>
          </p:cNvSpPr>
          <p:nvPr>
            <p:ph type="dt" idx="10"/>
          </p:nvPr>
        </p:nvSpPr>
        <p:spPr>
          <a:xfrm rot="5400000">
            <a:off x="8798453" y="2007307"/>
            <a:ext cx="1091493" cy="26740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rot="5400000">
            <a:off x="7419986" y="3588024"/>
            <a:ext cx="4252922" cy="26740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9082410" y="325858"/>
            <a:ext cx="735362" cy="84587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1013258" y="3153208"/>
            <a:ext cx="7742853" cy="211075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408"/>
              <a:buFont typeface="Century Gothic"/>
              <a:buNone/>
              <a:defRPr sz="4408"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1013256" y="5263966"/>
            <a:ext cx="7742854" cy="948033"/>
          </a:xfrm>
          <a:prstGeom prst="rect">
            <a:avLst/>
          </a:prstGeom>
          <a:noFill/>
          <a:ln>
            <a:noFill/>
          </a:ln>
        </p:spPr>
        <p:txBody>
          <a:bodyPr spcFirstLastPara="1" wrap="square" lIns="91425" tIns="45700" rIns="91425" bIns="45700" anchor="t" anchorCtr="0">
            <a:normAutofit/>
          </a:bodyPr>
          <a:lstStyle>
            <a:lvl1pPr marL="457200" lvl="0" indent="-228600" algn="l">
              <a:spcBef>
                <a:spcPts val="1102"/>
              </a:spcBef>
              <a:spcAft>
                <a:spcPts val="0"/>
              </a:spcAft>
              <a:buSzPts val="1763"/>
              <a:buNone/>
              <a:defRPr sz="2204" cap="none">
                <a:solidFill>
                  <a:srgbClr val="86D1D8"/>
                </a:solidFill>
              </a:defRPr>
            </a:lvl1pPr>
            <a:lvl2pPr marL="914400" lvl="1" indent="-228600" algn="l">
              <a:spcBef>
                <a:spcPts val="1102"/>
              </a:spcBef>
              <a:spcAft>
                <a:spcPts val="0"/>
              </a:spcAft>
              <a:buSzPts val="1586"/>
              <a:buNone/>
              <a:defRPr sz="1983">
                <a:solidFill>
                  <a:schemeClr val="lt1"/>
                </a:solidFill>
              </a:defRPr>
            </a:lvl2pPr>
            <a:lvl3pPr marL="1371600" lvl="2" indent="-228600" algn="l">
              <a:spcBef>
                <a:spcPts val="1102"/>
              </a:spcBef>
              <a:spcAft>
                <a:spcPts val="0"/>
              </a:spcAft>
              <a:buSzPts val="1410"/>
              <a:buNone/>
              <a:defRPr sz="1762">
                <a:solidFill>
                  <a:schemeClr val="lt1"/>
                </a:solidFill>
              </a:defRPr>
            </a:lvl3pPr>
            <a:lvl4pPr marL="1828800" lvl="3" indent="-228600" algn="l">
              <a:spcBef>
                <a:spcPts val="1102"/>
              </a:spcBef>
              <a:spcAft>
                <a:spcPts val="0"/>
              </a:spcAft>
              <a:buSzPts val="1234"/>
              <a:buNone/>
              <a:defRPr sz="1543">
                <a:solidFill>
                  <a:schemeClr val="lt1"/>
                </a:solidFill>
              </a:defRPr>
            </a:lvl4pPr>
            <a:lvl5pPr marL="2286000" lvl="4" indent="-228600" algn="l">
              <a:spcBef>
                <a:spcPts val="1102"/>
              </a:spcBef>
              <a:spcAft>
                <a:spcPts val="0"/>
              </a:spcAft>
              <a:buSzPts val="1234"/>
              <a:buNone/>
              <a:defRPr sz="1543">
                <a:solidFill>
                  <a:schemeClr val="lt1"/>
                </a:solidFill>
              </a:defRPr>
            </a:lvl5pPr>
            <a:lvl6pPr marL="2743200" lvl="5" indent="-228600" algn="l">
              <a:spcBef>
                <a:spcPts val="1102"/>
              </a:spcBef>
              <a:spcAft>
                <a:spcPts val="0"/>
              </a:spcAft>
              <a:buSzPts val="1234"/>
              <a:buNone/>
              <a:defRPr sz="1543">
                <a:solidFill>
                  <a:schemeClr val="lt1"/>
                </a:solidFill>
              </a:defRPr>
            </a:lvl6pPr>
            <a:lvl7pPr marL="3200400" lvl="6" indent="-228600" algn="l">
              <a:spcBef>
                <a:spcPts val="1102"/>
              </a:spcBef>
              <a:spcAft>
                <a:spcPts val="0"/>
              </a:spcAft>
              <a:buSzPts val="1234"/>
              <a:buNone/>
              <a:defRPr sz="1543">
                <a:solidFill>
                  <a:schemeClr val="lt1"/>
                </a:solidFill>
              </a:defRPr>
            </a:lvl7pPr>
            <a:lvl8pPr marL="3657600" lvl="7" indent="-228600" algn="l">
              <a:spcBef>
                <a:spcPts val="1102"/>
              </a:spcBef>
              <a:spcAft>
                <a:spcPts val="0"/>
              </a:spcAft>
              <a:buSzPts val="1234"/>
              <a:buNone/>
              <a:defRPr sz="1543">
                <a:solidFill>
                  <a:schemeClr val="lt1"/>
                </a:solidFill>
              </a:defRPr>
            </a:lvl8pPr>
            <a:lvl9pPr marL="4114800" lvl="8" indent="-228600" algn="l">
              <a:spcBef>
                <a:spcPts val="1102"/>
              </a:spcBef>
              <a:spcAft>
                <a:spcPts val="0"/>
              </a:spcAft>
              <a:buSzPts val="1234"/>
              <a:buNone/>
              <a:defRPr sz="1543">
                <a:solidFill>
                  <a:schemeClr val="lt1"/>
                </a:solidFill>
              </a:defRPr>
            </a:lvl9pPr>
          </a:lstStyle>
          <a:p>
            <a:endParaRPr/>
          </a:p>
        </p:txBody>
      </p:sp>
      <p:sp>
        <p:nvSpPr>
          <p:cNvPr id="32" name="Google Shape;32;p4"/>
          <p:cNvSpPr txBox="1">
            <a:spLocks noGrp="1"/>
          </p:cNvSpPr>
          <p:nvPr>
            <p:ph type="dt" idx="10"/>
          </p:nvPr>
        </p:nvSpPr>
        <p:spPr>
          <a:xfrm rot="5400000">
            <a:off x="8798453" y="2007307"/>
            <a:ext cx="1091493" cy="26740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rot="5400000">
            <a:off x="7419986" y="3588024"/>
            <a:ext cx="4252922" cy="26740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9082410" y="325858"/>
            <a:ext cx="735362" cy="84587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566841" y="498828"/>
            <a:ext cx="8250875" cy="154317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967950" y="2270450"/>
            <a:ext cx="3856960" cy="4623109"/>
          </a:xfrm>
          <a:prstGeom prst="rect">
            <a:avLst/>
          </a:prstGeom>
          <a:noFill/>
          <a:ln>
            <a:noFill/>
          </a:ln>
        </p:spPr>
        <p:txBody>
          <a:bodyPr spcFirstLastPara="1" wrap="square" lIns="91425" tIns="45700" rIns="91425" bIns="45700" anchor="t" anchorCtr="0">
            <a:normAutofit/>
          </a:bodyPr>
          <a:lstStyle>
            <a:lvl1pPr marL="457200" lvl="0" indent="-329336" algn="l">
              <a:spcBef>
                <a:spcPts val="1102"/>
              </a:spcBef>
              <a:spcAft>
                <a:spcPts val="0"/>
              </a:spcAft>
              <a:buSzPts val="1586"/>
              <a:buChar char="►"/>
              <a:defRPr sz="1983"/>
            </a:lvl1pPr>
            <a:lvl2pPr marL="914400" lvl="1" indent="-318160" algn="l">
              <a:spcBef>
                <a:spcPts val="1102"/>
              </a:spcBef>
              <a:spcAft>
                <a:spcPts val="0"/>
              </a:spcAft>
              <a:buSzPts val="1410"/>
              <a:buChar char="►"/>
              <a:defRPr sz="1762"/>
            </a:lvl2pPr>
            <a:lvl3pPr marL="1371600" lvl="2" indent="-306984" algn="l">
              <a:spcBef>
                <a:spcPts val="1102"/>
              </a:spcBef>
              <a:spcAft>
                <a:spcPts val="0"/>
              </a:spcAft>
              <a:buSzPts val="1234"/>
              <a:buChar char="►"/>
              <a:defRPr sz="1543"/>
            </a:lvl3pPr>
            <a:lvl4pPr marL="1828800" lvl="3" indent="-295757" algn="l">
              <a:spcBef>
                <a:spcPts val="1102"/>
              </a:spcBef>
              <a:spcAft>
                <a:spcPts val="0"/>
              </a:spcAft>
              <a:buSzPts val="1058"/>
              <a:buChar char="►"/>
              <a:defRPr sz="1322"/>
            </a:lvl4pPr>
            <a:lvl5pPr marL="2286000" lvl="4" indent="-295757" algn="l">
              <a:spcBef>
                <a:spcPts val="1102"/>
              </a:spcBef>
              <a:spcAft>
                <a:spcPts val="0"/>
              </a:spcAft>
              <a:buSzPts val="1058"/>
              <a:buChar char="►"/>
              <a:defRPr sz="1322"/>
            </a:lvl5pPr>
            <a:lvl6pPr marL="2743200" lvl="5" indent="-295757" algn="l">
              <a:spcBef>
                <a:spcPts val="1102"/>
              </a:spcBef>
              <a:spcAft>
                <a:spcPts val="0"/>
              </a:spcAft>
              <a:buSzPts val="1058"/>
              <a:buChar char="►"/>
              <a:defRPr sz="1322"/>
            </a:lvl6pPr>
            <a:lvl7pPr marL="3200400" lvl="6" indent="-295757" algn="l">
              <a:spcBef>
                <a:spcPts val="1102"/>
              </a:spcBef>
              <a:spcAft>
                <a:spcPts val="0"/>
              </a:spcAft>
              <a:buSzPts val="1058"/>
              <a:buChar char="►"/>
              <a:defRPr sz="1322"/>
            </a:lvl7pPr>
            <a:lvl8pPr marL="3657600" lvl="7" indent="-295757" algn="l">
              <a:spcBef>
                <a:spcPts val="1102"/>
              </a:spcBef>
              <a:spcAft>
                <a:spcPts val="0"/>
              </a:spcAft>
              <a:buSzPts val="1058"/>
              <a:buChar char="►"/>
              <a:defRPr sz="1322"/>
            </a:lvl8pPr>
            <a:lvl9pPr marL="4114800" lvl="8" indent="-295757" algn="l">
              <a:spcBef>
                <a:spcPts val="1102"/>
              </a:spcBef>
              <a:spcAft>
                <a:spcPts val="0"/>
              </a:spcAft>
              <a:buSzPts val="1058"/>
              <a:buChar char="►"/>
              <a:defRPr sz="1322"/>
            </a:lvl9pPr>
          </a:lstStyle>
          <a:p>
            <a:endParaRPr/>
          </a:p>
        </p:txBody>
      </p:sp>
      <p:sp>
        <p:nvSpPr>
          <p:cNvPr id="38" name="Google Shape;38;p5"/>
          <p:cNvSpPr txBox="1">
            <a:spLocks noGrp="1"/>
          </p:cNvSpPr>
          <p:nvPr>
            <p:ph type="body" idx="2"/>
          </p:nvPr>
        </p:nvSpPr>
        <p:spPr>
          <a:xfrm>
            <a:off x="4960755" y="2265510"/>
            <a:ext cx="3856962" cy="4628048"/>
          </a:xfrm>
          <a:prstGeom prst="rect">
            <a:avLst/>
          </a:prstGeom>
          <a:noFill/>
          <a:ln>
            <a:noFill/>
          </a:ln>
        </p:spPr>
        <p:txBody>
          <a:bodyPr spcFirstLastPara="1" wrap="square" lIns="91425" tIns="45700" rIns="91425" bIns="45700" anchor="t" anchorCtr="0">
            <a:normAutofit/>
          </a:bodyPr>
          <a:lstStyle>
            <a:lvl1pPr marL="457200" lvl="0" indent="-329336" algn="l">
              <a:spcBef>
                <a:spcPts val="1102"/>
              </a:spcBef>
              <a:spcAft>
                <a:spcPts val="0"/>
              </a:spcAft>
              <a:buSzPts val="1586"/>
              <a:buChar char="►"/>
              <a:defRPr sz="1983"/>
            </a:lvl1pPr>
            <a:lvl2pPr marL="914400" lvl="1" indent="-318160" algn="l">
              <a:spcBef>
                <a:spcPts val="1102"/>
              </a:spcBef>
              <a:spcAft>
                <a:spcPts val="0"/>
              </a:spcAft>
              <a:buSzPts val="1410"/>
              <a:buChar char="►"/>
              <a:defRPr sz="1762"/>
            </a:lvl2pPr>
            <a:lvl3pPr marL="1371600" lvl="2" indent="-306984" algn="l">
              <a:spcBef>
                <a:spcPts val="1102"/>
              </a:spcBef>
              <a:spcAft>
                <a:spcPts val="0"/>
              </a:spcAft>
              <a:buSzPts val="1234"/>
              <a:buChar char="►"/>
              <a:defRPr sz="1543"/>
            </a:lvl3pPr>
            <a:lvl4pPr marL="1828800" lvl="3" indent="-295757" algn="l">
              <a:spcBef>
                <a:spcPts val="1102"/>
              </a:spcBef>
              <a:spcAft>
                <a:spcPts val="0"/>
              </a:spcAft>
              <a:buSzPts val="1058"/>
              <a:buChar char="►"/>
              <a:defRPr sz="1322"/>
            </a:lvl4pPr>
            <a:lvl5pPr marL="2286000" lvl="4" indent="-295757" algn="l">
              <a:spcBef>
                <a:spcPts val="1102"/>
              </a:spcBef>
              <a:spcAft>
                <a:spcPts val="0"/>
              </a:spcAft>
              <a:buSzPts val="1058"/>
              <a:buChar char="►"/>
              <a:defRPr sz="1322"/>
            </a:lvl5pPr>
            <a:lvl6pPr marL="2743200" lvl="5" indent="-295757" algn="l">
              <a:spcBef>
                <a:spcPts val="1102"/>
              </a:spcBef>
              <a:spcAft>
                <a:spcPts val="0"/>
              </a:spcAft>
              <a:buSzPts val="1058"/>
              <a:buChar char="►"/>
              <a:defRPr sz="1322"/>
            </a:lvl6pPr>
            <a:lvl7pPr marL="3200400" lvl="6" indent="-295757" algn="l">
              <a:spcBef>
                <a:spcPts val="1102"/>
              </a:spcBef>
              <a:spcAft>
                <a:spcPts val="0"/>
              </a:spcAft>
              <a:buSzPts val="1058"/>
              <a:buChar char="►"/>
              <a:defRPr sz="1322"/>
            </a:lvl7pPr>
            <a:lvl8pPr marL="3657600" lvl="7" indent="-295757" algn="l">
              <a:spcBef>
                <a:spcPts val="1102"/>
              </a:spcBef>
              <a:spcAft>
                <a:spcPts val="0"/>
              </a:spcAft>
              <a:buSzPts val="1058"/>
              <a:buChar char="►"/>
              <a:defRPr sz="1322"/>
            </a:lvl8pPr>
            <a:lvl9pPr marL="4114800" lvl="8" indent="-295757" algn="l">
              <a:spcBef>
                <a:spcPts val="1102"/>
              </a:spcBef>
              <a:spcAft>
                <a:spcPts val="0"/>
              </a:spcAft>
              <a:buSzPts val="1058"/>
              <a:buChar char="►"/>
              <a:defRPr sz="1322"/>
            </a:lvl9pPr>
          </a:lstStyle>
          <a:p>
            <a:endParaRPr/>
          </a:p>
        </p:txBody>
      </p:sp>
      <p:sp>
        <p:nvSpPr>
          <p:cNvPr id="39" name="Google Shape;39;p5"/>
          <p:cNvSpPr txBox="1">
            <a:spLocks noGrp="1"/>
          </p:cNvSpPr>
          <p:nvPr>
            <p:ph type="dt" idx="10"/>
          </p:nvPr>
        </p:nvSpPr>
        <p:spPr>
          <a:xfrm rot="5400000">
            <a:off x="8798453" y="2007307"/>
            <a:ext cx="1091493" cy="26740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rot="5400000">
            <a:off x="7419986" y="3588024"/>
            <a:ext cx="4252922" cy="26740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9082410" y="325858"/>
            <a:ext cx="735362" cy="84587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566841" y="498828"/>
            <a:ext cx="8250875" cy="154317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628"/>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967949" y="2099028"/>
            <a:ext cx="3856959" cy="634955"/>
          </a:xfrm>
          <a:prstGeom prst="rect">
            <a:avLst/>
          </a:prstGeom>
          <a:noFill/>
          <a:ln>
            <a:noFill/>
          </a:ln>
        </p:spPr>
        <p:txBody>
          <a:bodyPr spcFirstLastPara="1" wrap="square" lIns="91425" tIns="45700" rIns="91425" bIns="45700" anchor="b" anchorCtr="0">
            <a:noAutofit/>
          </a:bodyPr>
          <a:lstStyle>
            <a:lvl1pPr marL="457200" lvl="0" indent="-228600" algn="l">
              <a:spcBef>
                <a:spcPts val="1102"/>
              </a:spcBef>
              <a:spcAft>
                <a:spcPts val="0"/>
              </a:spcAft>
              <a:buSzPts val="2116"/>
              <a:buNone/>
              <a:defRPr sz="2645" b="0">
                <a:solidFill>
                  <a:srgbClr val="86D1D8"/>
                </a:solidFill>
              </a:defRPr>
            </a:lvl1pPr>
            <a:lvl2pPr marL="914400" lvl="1" indent="-228600" algn="l">
              <a:spcBef>
                <a:spcPts val="1102"/>
              </a:spcBef>
              <a:spcAft>
                <a:spcPts val="0"/>
              </a:spcAft>
              <a:buSzPts val="1763"/>
              <a:buNone/>
              <a:defRPr sz="2204" b="1"/>
            </a:lvl2pPr>
            <a:lvl3pPr marL="1371600" lvl="2" indent="-228600" algn="l">
              <a:spcBef>
                <a:spcPts val="1102"/>
              </a:spcBef>
              <a:spcAft>
                <a:spcPts val="0"/>
              </a:spcAft>
              <a:buSzPts val="1586"/>
              <a:buNone/>
              <a:defRPr sz="1983" b="1"/>
            </a:lvl3pPr>
            <a:lvl4pPr marL="1828800" lvl="3" indent="-228600" algn="l">
              <a:spcBef>
                <a:spcPts val="1102"/>
              </a:spcBef>
              <a:spcAft>
                <a:spcPts val="0"/>
              </a:spcAft>
              <a:buSzPts val="1410"/>
              <a:buNone/>
              <a:defRPr sz="1762" b="1"/>
            </a:lvl4pPr>
            <a:lvl5pPr marL="2286000" lvl="4" indent="-228600" algn="l">
              <a:spcBef>
                <a:spcPts val="1102"/>
              </a:spcBef>
              <a:spcAft>
                <a:spcPts val="0"/>
              </a:spcAft>
              <a:buSzPts val="1410"/>
              <a:buNone/>
              <a:defRPr sz="1762" b="1"/>
            </a:lvl5pPr>
            <a:lvl6pPr marL="2743200" lvl="5" indent="-228600" algn="l">
              <a:spcBef>
                <a:spcPts val="1102"/>
              </a:spcBef>
              <a:spcAft>
                <a:spcPts val="0"/>
              </a:spcAft>
              <a:buSzPts val="1410"/>
              <a:buNone/>
              <a:defRPr sz="1762" b="1"/>
            </a:lvl6pPr>
            <a:lvl7pPr marL="3200400" lvl="6" indent="-228600" algn="l">
              <a:spcBef>
                <a:spcPts val="1102"/>
              </a:spcBef>
              <a:spcAft>
                <a:spcPts val="0"/>
              </a:spcAft>
              <a:buSzPts val="1410"/>
              <a:buNone/>
              <a:defRPr sz="1762" b="1"/>
            </a:lvl7pPr>
            <a:lvl8pPr marL="3657600" lvl="7" indent="-228600" algn="l">
              <a:spcBef>
                <a:spcPts val="1102"/>
              </a:spcBef>
              <a:spcAft>
                <a:spcPts val="0"/>
              </a:spcAft>
              <a:buSzPts val="1410"/>
              <a:buNone/>
              <a:defRPr sz="1762" b="1"/>
            </a:lvl8pPr>
            <a:lvl9pPr marL="4114800" lvl="8" indent="-228600" algn="l">
              <a:spcBef>
                <a:spcPts val="1102"/>
              </a:spcBef>
              <a:spcAft>
                <a:spcPts val="0"/>
              </a:spcAft>
              <a:buSzPts val="1410"/>
              <a:buNone/>
              <a:defRPr sz="1762" b="1"/>
            </a:lvl9pPr>
          </a:lstStyle>
          <a:p>
            <a:endParaRPr/>
          </a:p>
        </p:txBody>
      </p:sp>
      <p:sp>
        <p:nvSpPr>
          <p:cNvPr id="45" name="Google Shape;45;p6"/>
          <p:cNvSpPr txBox="1">
            <a:spLocks noGrp="1"/>
          </p:cNvSpPr>
          <p:nvPr>
            <p:ph type="body" idx="2"/>
          </p:nvPr>
        </p:nvSpPr>
        <p:spPr>
          <a:xfrm>
            <a:off x="967950" y="2770717"/>
            <a:ext cx="3856960" cy="4122841"/>
          </a:xfrm>
          <a:prstGeom prst="rect">
            <a:avLst/>
          </a:prstGeom>
          <a:noFill/>
          <a:ln>
            <a:noFill/>
          </a:ln>
        </p:spPr>
        <p:txBody>
          <a:bodyPr spcFirstLastPara="1" wrap="square" lIns="91425" tIns="45700" rIns="91425" bIns="45700" anchor="t" anchorCtr="0">
            <a:normAutofit/>
          </a:bodyPr>
          <a:lstStyle>
            <a:lvl1pPr marL="457200" lvl="0" indent="-329336" algn="l">
              <a:spcBef>
                <a:spcPts val="1102"/>
              </a:spcBef>
              <a:spcAft>
                <a:spcPts val="0"/>
              </a:spcAft>
              <a:buSzPts val="1586"/>
              <a:buChar char="►"/>
              <a:defRPr sz="1983"/>
            </a:lvl1pPr>
            <a:lvl2pPr marL="914400" lvl="1" indent="-318160" algn="l">
              <a:spcBef>
                <a:spcPts val="1102"/>
              </a:spcBef>
              <a:spcAft>
                <a:spcPts val="0"/>
              </a:spcAft>
              <a:buSzPts val="1410"/>
              <a:buChar char="►"/>
              <a:defRPr sz="1762"/>
            </a:lvl2pPr>
            <a:lvl3pPr marL="1371600" lvl="2" indent="-306984" algn="l">
              <a:spcBef>
                <a:spcPts val="1102"/>
              </a:spcBef>
              <a:spcAft>
                <a:spcPts val="0"/>
              </a:spcAft>
              <a:buSzPts val="1234"/>
              <a:buChar char="►"/>
              <a:defRPr sz="1543"/>
            </a:lvl3pPr>
            <a:lvl4pPr marL="1828800" lvl="3" indent="-295757" algn="l">
              <a:spcBef>
                <a:spcPts val="1102"/>
              </a:spcBef>
              <a:spcAft>
                <a:spcPts val="0"/>
              </a:spcAft>
              <a:buSzPts val="1058"/>
              <a:buChar char="►"/>
              <a:defRPr sz="1322"/>
            </a:lvl4pPr>
            <a:lvl5pPr marL="2286000" lvl="4" indent="-295757" algn="l">
              <a:spcBef>
                <a:spcPts val="1102"/>
              </a:spcBef>
              <a:spcAft>
                <a:spcPts val="0"/>
              </a:spcAft>
              <a:buSzPts val="1058"/>
              <a:buChar char="►"/>
              <a:defRPr sz="1322"/>
            </a:lvl5pPr>
            <a:lvl6pPr marL="2743200" lvl="5" indent="-295757" algn="l">
              <a:spcBef>
                <a:spcPts val="1102"/>
              </a:spcBef>
              <a:spcAft>
                <a:spcPts val="0"/>
              </a:spcAft>
              <a:buSzPts val="1058"/>
              <a:buChar char="►"/>
              <a:defRPr sz="1322"/>
            </a:lvl6pPr>
            <a:lvl7pPr marL="3200400" lvl="6" indent="-295757" algn="l">
              <a:spcBef>
                <a:spcPts val="1102"/>
              </a:spcBef>
              <a:spcAft>
                <a:spcPts val="0"/>
              </a:spcAft>
              <a:buSzPts val="1058"/>
              <a:buChar char="►"/>
              <a:defRPr sz="1322"/>
            </a:lvl7pPr>
            <a:lvl8pPr marL="3657600" lvl="7" indent="-295757" algn="l">
              <a:spcBef>
                <a:spcPts val="1102"/>
              </a:spcBef>
              <a:spcAft>
                <a:spcPts val="0"/>
              </a:spcAft>
              <a:buSzPts val="1058"/>
              <a:buChar char="►"/>
              <a:defRPr sz="1322"/>
            </a:lvl8pPr>
            <a:lvl9pPr marL="4114800" lvl="8" indent="-295757" algn="l">
              <a:spcBef>
                <a:spcPts val="1102"/>
              </a:spcBef>
              <a:spcAft>
                <a:spcPts val="0"/>
              </a:spcAft>
              <a:buSzPts val="1058"/>
              <a:buChar char="►"/>
              <a:defRPr sz="1322"/>
            </a:lvl9pPr>
          </a:lstStyle>
          <a:p>
            <a:endParaRPr/>
          </a:p>
        </p:txBody>
      </p:sp>
      <p:sp>
        <p:nvSpPr>
          <p:cNvPr id="46" name="Google Shape;46;p6"/>
          <p:cNvSpPr txBox="1">
            <a:spLocks noGrp="1"/>
          </p:cNvSpPr>
          <p:nvPr>
            <p:ph type="body" idx="3"/>
          </p:nvPr>
        </p:nvSpPr>
        <p:spPr>
          <a:xfrm>
            <a:off x="4960756" y="2099028"/>
            <a:ext cx="3856960" cy="634955"/>
          </a:xfrm>
          <a:prstGeom prst="rect">
            <a:avLst/>
          </a:prstGeom>
          <a:noFill/>
          <a:ln>
            <a:noFill/>
          </a:ln>
        </p:spPr>
        <p:txBody>
          <a:bodyPr spcFirstLastPara="1" wrap="square" lIns="91425" tIns="45700" rIns="91425" bIns="45700" anchor="b" anchorCtr="0">
            <a:noAutofit/>
          </a:bodyPr>
          <a:lstStyle>
            <a:lvl1pPr marL="457200" lvl="0" indent="-228600" algn="l">
              <a:spcBef>
                <a:spcPts val="1102"/>
              </a:spcBef>
              <a:spcAft>
                <a:spcPts val="0"/>
              </a:spcAft>
              <a:buSzPts val="2116"/>
              <a:buNone/>
              <a:defRPr sz="2645" b="0">
                <a:solidFill>
                  <a:srgbClr val="86D1D8"/>
                </a:solidFill>
              </a:defRPr>
            </a:lvl1pPr>
            <a:lvl2pPr marL="914400" lvl="1" indent="-228600" algn="l">
              <a:spcBef>
                <a:spcPts val="1102"/>
              </a:spcBef>
              <a:spcAft>
                <a:spcPts val="0"/>
              </a:spcAft>
              <a:buSzPts val="1763"/>
              <a:buNone/>
              <a:defRPr sz="2204" b="1"/>
            </a:lvl2pPr>
            <a:lvl3pPr marL="1371600" lvl="2" indent="-228600" algn="l">
              <a:spcBef>
                <a:spcPts val="1102"/>
              </a:spcBef>
              <a:spcAft>
                <a:spcPts val="0"/>
              </a:spcAft>
              <a:buSzPts val="1586"/>
              <a:buNone/>
              <a:defRPr sz="1983" b="1"/>
            </a:lvl3pPr>
            <a:lvl4pPr marL="1828800" lvl="3" indent="-228600" algn="l">
              <a:spcBef>
                <a:spcPts val="1102"/>
              </a:spcBef>
              <a:spcAft>
                <a:spcPts val="0"/>
              </a:spcAft>
              <a:buSzPts val="1410"/>
              <a:buNone/>
              <a:defRPr sz="1762" b="1"/>
            </a:lvl4pPr>
            <a:lvl5pPr marL="2286000" lvl="4" indent="-228600" algn="l">
              <a:spcBef>
                <a:spcPts val="1102"/>
              </a:spcBef>
              <a:spcAft>
                <a:spcPts val="0"/>
              </a:spcAft>
              <a:buSzPts val="1410"/>
              <a:buNone/>
              <a:defRPr sz="1762" b="1"/>
            </a:lvl5pPr>
            <a:lvl6pPr marL="2743200" lvl="5" indent="-228600" algn="l">
              <a:spcBef>
                <a:spcPts val="1102"/>
              </a:spcBef>
              <a:spcAft>
                <a:spcPts val="0"/>
              </a:spcAft>
              <a:buSzPts val="1410"/>
              <a:buNone/>
              <a:defRPr sz="1762" b="1"/>
            </a:lvl6pPr>
            <a:lvl7pPr marL="3200400" lvl="6" indent="-228600" algn="l">
              <a:spcBef>
                <a:spcPts val="1102"/>
              </a:spcBef>
              <a:spcAft>
                <a:spcPts val="0"/>
              </a:spcAft>
              <a:buSzPts val="1410"/>
              <a:buNone/>
              <a:defRPr sz="1762" b="1"/>
            </a:lvl7pPr>
            <a:lvl8pPr marL="3657600" lvl="7" indent="-228600" algn="l">
              <a:spcBef>
                <a:spcPts val="1102"/>
              </a:spcBef>
              <a:spcAft>
                <a:spcPts val="0"/>
              </a:spcAft>
              <a:buSzPts val="1410"/>
              <a:buNone/>
              <a:defRPr sz="1762" b="1"/>
            </a:lvl8pPr>
            <a:lvl9pPr marL="4114800" lvl="8" indent="-228600" algn="l">
              <a:spcBef>
                <a:spcPts val="1102"/>
              </a:spcBef>
              <a:spcAft>
                <a:spcPts val="0"/>
              </a:spcAft>
              <a:buSzPts val="1410"/>
              <a:buNone/>
              <a:defRPr sz="1762" b="1"/>
            </a:lvl9pPr>
          </a:lstStyle>
          <a:p>
            <a:endParaRPr/>
          </a:p>
        </p:txBody>
      </p:sp>
      <p:sp>
        <p:nvSpPr>
          <p:cNvPr id="47" name="Google Shape;47;p6"/>
          <p:cNvSpPr txBox="1">
            <a:spLocks noGrp="1"/>
          </p:cNvSpPr>
          <p:nvPr>
            <p:ph type="body" idx="4"/>
          </p:nvPr>
        </p:nvSpPr>
        <p:spPr>
          <a:xfrm>
            <a:off x="4960756" y="2770717"/>
            <a:ext cx="3856960" cy="4122841"/>
          </a:xfrm>
          <a:prstGeom prst="rect">
            <a:avLst/>
          </a:prstGeom>
          <a:noFill/>
          <a:ln>
            <a:noFill/>
          </a:ln>
        </p:spPr>
        <p:txBody>
          <a:bodyPr spcFirstLastPara="1" wrap="square" lIns="91425" tIns="45700" rIns="91425" bIns="45700" anchor="t" anchorCtr="0">
            <a:normAutofit/>
          </a:bodyPr>
          <a:lstStyle>
            <a:lvl1pPr marL="457200" lvl="0" indent="-329336" algn="l">
              <a:spcBef>
                <a:spcPts val="1102"/>
              </a:spcBef>
              <a:spcAft>
                <a:spcPts val="0"/>
              </a:spcAft>
              <a:buSzPts val="1586"/>
              <a:buChar char="►"/>
              <a:defRPr sz="1983"/>
            </a:lvl1pPr>
            <a:lvl2pPr marL="914400" lvl="1" indent="-318160" algn="l">
              <a:spcBef>
                <a:spcPts val="1102"/>
              </a:spcBef>
              <a:spcAft>
                <a:spcPts val="0"/>
              </a:spcAft>
              <a:buSzPts val="1410"/>
              <a:buChar char="►"/>
              <a:defRPr sz="1762"/>
            </a:lvl2pPr>
            <a:lvl3pPr marL="1371600" lvl="2" indent="-306984" algn="l">
              <a:spcBef>
                <a:spcPts val="1102"/>
              </a:spcBef>
              <a:spcAft>
                <a:spcPts val="0"/>
              </a:spcAft>
              <a:buSzPts val="1234"/>
              <a:buChar char="►"/>
              <a:defRPr sz="1543"/>
            </a:lvl3pPr>
            <a:lvl4pPr marL="1828800" lvl="3" indent="-295757" algn="l">
              <a:spcBef>
                <a:spcPts val="1102"/>
              </a:spcBef>
              <a:spcAft>
                <a:spcPts val="0"/>
              </a:spcAft>
              <a:buSzPts val="1058"/>
              <a:buChar char="►"/>
              <a:defRPr sz="1322"/>
            </a:lvl4pPr>
            <a:lvl5pPr marL="2286000" lvl="4" indent="-295757" algn="l">
              <a:spcBef>
                <a:spcPts val="1102"/>
              </a:spcBef>
              <a:spcAft>
                <a:spcPts val="0"/>
              </a:spcAft>
              <a:buSzPts val="1058"/>
              <a:buChar char="►"/>
              <a:defRPr sz="1322"/>
            </a:lvl5pPr>
            <a:lvl6pPr marL="2743200" lvl="5" indent="-295757" algn="l">
              <a:spcBef>
                <a:spcPts val="1102"/>
              </a:spcBef>
              <a:spcAft>
                <a:spcPts val="0"/>
              </a:spcAft>
              <a:buSzPts val="1058"/>
              <a:buChar char="►"/>
              <a:defRPr sz="1322"/>
            </a:lvl6pPr>
            <a:lvl7pPr marL="3200400" lvl="6" indent="-295757" algn="l">
              <a:spcBef>
                <a:spcPts val="1102"/>
              </a:spcBef>
              <a:spcAft>
                <a:spcPts val="0"/>
              </a:spcAft>
              <a:buSzPts val="1058"/>
              <a:buChar char="►"/>
              <a:defRPr sz="1322"/>
            </a:lvl7pPr>
            <a:lvl8pPr marL="3657600" lvl="7" indent="-295757" algn="l">
              <a:spcBef>
                <a:spcPts val="1102"/>
              </a:spcBef>
              <a:spcAft>
                <a:spcPts val="0"/>
              </a:spcAft>
              <a:buSzPts val="1058"/>
              <a:buChar char="►"/>
              <a:defRPr sz="1322"/>
            </a:lvl8pPr>
            <a:lvl9pPr marL="4114800" lvl="8" indent="-295757" algn="l">
              <a:spcBef>
                <a:spcPts val="1102"/>
              </a:spcBef>
              <a:spcAft>
                <a:spcPts val="0"/>
              </a:spcAft>
              <a:buSzPts val="1058"/>
              <a:buChar char="►"/>
              <a:defRPr sz="1322"/>
            </a:lvl9pPr>
          </a:lstStyle>
          <a:p>
            <a:endParaRPr/>
          </a:p>
        </p:txBody>
      </p:sp>
      <p:sp>
        <p:nvSpPr>
          <p:cNvPr id="48" name="Google Shape;48;p6"/>
          <p:cNvSpPr txBox="1">
            <a:spLocks noGrp="1"/>
          </p:cNvSpPr>
          <p:nvPr>
            <p:ph type="dt" idx="10"/>
          </p:nvPr>
        </p:nvSpPr>
        <p:spPr>
          <a:xfrm rot="5400000">
            <a:off x="8798453" y="2007307"/>
            <a:ext cx="1091493" cy="26740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rot="5400000">
            <a:off x="7419986" y="3588024"/>
            <a:ext cx="4252922" cy="26740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9082410" y="325858"/>
            <a:ext cx="735362" cy="84587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566841" y="498828"/>
            <a:ext cx="8250875" cy="154317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dt" idx="10"/>
          </p:nvPr>
        </p:nvSpPr>
        <p:spPr>
          <a:xfrm rot="5400000">
            <a:off x="8798453" y="2007307"/>
            <a:ext cx="1091493" cy="26740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rot="5400000">
            <a:off x="7419986" y="3588024"/>
            <a:ext cx="4252922" cy="26740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9082410" y="325858"/>
            <a:ext cx="735362" cy="84587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rot="5400000">
            <a:off x="8798453" y="2007307"/>
            <a:ext cx="1091493" cy="26740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rot="5400000">
            <a:off x="7419986" y="3588024"/>
            <a:ext cx="4252922" cy="26740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9082410" y="325858"/>
            <a:ext cx="735362" cy="84587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1013255" y="1595261"/>
            <a:ext cx="2983793" cy="159526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645"/>
              <a:buFont typeface="Century Gothic"/>
              <a:buNone/>
              <a:defRPr sz="2645"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4197601" y="1595261"/>
            <a:ext cx="4558510" cy="5037667"/>
          </a:xfrm>
          <a:prstGeom prst="rect">
            <a:avLst/>
          </a:prstGeom>
          <a:noFill/>
          <a:ln>
            <a:noFill/>
          </a:ln>
        </p:spPr>
        <p:txBody>
          <a:bodyPr spcFirstLastPara="1" wrap="square" lIns="91425" tIns="45700" rIns="91425" bIns="45700" anchor="ctr" anchorCtr="0">
            <a:normAutofit/>
          </a:bodyPr>
          <a:lstStyle>
            <a:lvl1pPr marL="457200" lvl="0" indent="-340563" algn="l">
              <a:spcBef>
                <a:spcPts val="1102"/>
              </a:spcBef>
              <a:spcAft>
                <a:spcPts val="0"/>
              </a:spcAft>
              <a:buSzPts val="1763"/>
              <a:buChar char="►"/>
              <a:defRPr sz="2204"/>
            </a:lvl1pPr>
            <a:lvl2pPr marL="914400" lvl="1" indent="-329336" algn="l">
              <a:spcBef>
                <a:spcPts val="1102"/>
              </a:spcBef>
              <a:spcAft>
                <a:spcPts val="0"/>
              </a:spcAft>
              <a:buSzPts val="1586"/>
              <a:buChar char="►"/>
              <a:defRPr sz="1983"/>
            </a:lvl2pPr>
            <a:lvl3pPr marL="1371600" lvl="2" indent="-318160" algn="l">
              <a:spcBef>
                <a:spcPts val="1102"/>
              </a:spcBef>
              <a:spcAft>
                <a:spcPts val="0"/>
              </a:spcAft>
              <a:buSzPts val="1410"/>
              <a:buChar char="►"/>
              <a:defRPr sz="1762"/>
            </a:lvl3pPr>
            <a:lvl4pPr marL="1828800" lvl="3" indent="-306984" algn="l">
              <a:spcBef>
                <a:spcPts val="1102"/>
              </a:spcBef>
              <a:spcAft>
                <a:spcPts val="0"/>
              </a:spcAft>
              <a:buSzPts val="1234"/>
              <a:buChar char="►"/>
              <a:defRPr sz="1543"/>
            </a:lvl4pPr>
            <a:lvl5pPr marL="2286000" lvl="4" indent="-306984" algn="l">
              <a:spcBef>
                <a:spcPts val="1102"/>
              </a:spcBef>
              <a:spcAft>
                <a:spcPts val="0"/>
              </a:spcAft>
              <a:buSzPts val="1234"/>
              <a:buChar char="►"/>
              <a:defRPr sz="1543"/>
            </a:lvl5pPr>
            <a:lvl6pPr marL="2743200" lvl="5" indent="-306984" algn="l">
              <a:spcBef>
                <a:spcPts val="1102"/>
              </a:spcBef>
              <a:spcAft>
                <a:spcPts val="0"/>
              </a:spcAft>
              <a:buSzPts val="1234"/>
              <a:buChar char="►"/>
              <a:defRPr sz="1543"/>
            </a:lvl6pPr>
            <a:lvl7pPr marL="3200400" lvl="6" indent="-306984" algn="l">
              <a:spcBef>
                <a:spcPts val="1102"/>
              </a:spcBef>
              <a:spcAft>
                <a:spcPts val="0"/>
              </a:spcAft>
              <a:buSzPts val="1234"/>
              <a:buChar char="►"/>
              <a:defRPr sz="1543"/>
            </a:lvl7pPr>
            <a:lvl8pPr marL="3657600" lvl="7" indent="-306984" algn="l">
              <a:spcBef>
                <a:spcPts val="1102"/>
              </a:spcBef>
              <a:spcAft>
                <a:spcPts val="0"/>
              </a:spcAft>
              <a:buSzPts val="1234"/>
              <a:buChar char="►"/>
              <a:defRPr sz="1543"/>
            </a:lvl8pPr>
            <a:lvl9pPr marL="4114800" lvl="8" indent="-306984" algn="l">
              <a:spcBef>
                <a:spcPts val="1102"/>
              </a:spcBef>
              <a:spcAft>
                <a:spcPts val="0"/>
              </a:spcAft>
              <a:buSzPts val="1234"/>
              <a:buChar char="►"/>
              <a:defRPr sz="1543"/>
            </a:lvl9pPr>
          </a:lstStyle>
          <a:p>
            <a:endParaRPr/>
          </a:p>
        </p:txBody>
      </p:sp>
      <p:sp>
        <p:nvSpPr>
          <p:cNvPr id="63" name="Google Shape;63;p9"/>
          <p:cNvSpPr txBox="1">
            <a:spLocks noGrp="1"/>
          </p:cNvSpPr>
          <p:nvPr>
            <p:ph type="body" idx="2"/>
          </p:nvPr>
        </p:nvSpPr>
        <p:spPr>
          <a:xfrm>
            <a:off x="1013255" y="3448005"/>
            <a:ext cx="2983793" cy="3190521"/>
          </a:xfrm>
          <a:prstGeom prst="rect">
            <a:avLst/>
          </a:prstGeom>
          <a:noFill/>
          <a:ln>
            <a:noFill/>
          </a:ln>
        </p:spPr>
        <p:txBody>
          <a:bodyPr spcFirstLastPara="1" wrap="square" lIns="91425" tIns="45700" rIns="91425" bIns="45700" anchor="t" anchorCtr="0">
            <a:normAutofit/>
          </a:bodyPr>
          <a:lstStyle>
            <a:lvl1pPr marL="457200" lvl="0" indent="-228600" algn="l">
              <a:spcBef>
                <a:spcPts val="1102"/>
              </a:spcBef>
              <a:spcAft>
                <a:spcPts val="0"/>
              </a:spcAft>
              <a:buSzPts val="1234"/>
              <a:buNone/>
              <a:defRPr sz="1543"/>
            </a:lvl1pPr>
            <a:lvl2pPr marL="914400" lvl="1" indent="-228600" algn="l">
              <a:spcBef>
                <a:spcPts val="1102"/>
              </a:spcBef>
              <a:spcAft>
                <a:spcPts val="0"/>
              </a:spcAft>
              <a:buSzPts val="1058"/>
              <a:buNone/>
              <a:defRPr sz="1322"/>
            </a:lvl2pPr>
            <a:lvl3pPr marL="1371600" lvl="2" indent="-228600" algn="l">
              <a:spcBef>
                <a:spcPts val="1102"/>
              </a:spcBef>
              <a:spcAft>
                <a:spcPts val="0"/>
              </a:spcAft>
              <a:buSzPts val="882"/>
              <a:buNone/>
              <a:defRPr sz="1102"/>
            </a:lvl3pPr>
            <a:lvl4pPr marL="1828800" lvl="3" indent="-228600" algn="l">
              <a:spcBef>
                <a:spcPts val="1102"/>
              </a:spcBef>
              <a:spcAft>
                <a:spcPts val="0"/>
              </a:spcAft>
              <a:buSzPts val="794"/>
              <a:buNone/>
              <a:defRPr sz="992"/>
            </a:lvl4pPr>
            <a:lvl5pPr marL="2286000" lvl="4" indent="-228600" algn="l">
              <a:spcBef>
                <a:spcPts val="1102"/>
              </a:spcBef>
              <a:spcAft>
                <a:spcPts val="0"/>
              </a:spcAft>
              <a:buSzPts val="794"/>
              <a:buNone/>
              <a:defRPr sz="992"/>
            </a:lvl5pPr>
            <a:lvl6pPr marL="2743200" lvl="5" indent="-228600" algn="l">
              <a:spcBef>
                <a:spcPts val="1102"/>
              </a:spcBef>
              <a:spcAft>
                <a:spcPts val="0"/>
              </a:spcAft>
              <a:buSzPts val="794"/>
              <a:buNone/>
              <a:defRPr sz="992"/>
            </a:lvl6pPr>
            <a:lvl7pPr marL="3200400" lvl="6" indent="-228600" algn="l">
              <a:spcBef>
                <a:spcPts val="1102"/>
              </a:spcBef>
              <a:spcAft>
                <a:spcPts val="0"/>
              </a:spcAft>
              <a:buSzPts val="794"/>
              <a:buNone/>
              <a:defRPr sz="992"/>
            </a:lvl7pPr>
            <a:lvl8pPr marL="3657600" lvl="7" indent="-228600" algn="l">
              <a:spcBef>
                <a:spcPts val="1102"/>
              </a:spcBef>
              <a:spcAft>
                <a:spcPts val="0"/>
              </a:spcAft>
              <a:buSzPts val="794"/>
              <a:buNone/>
              <a:defRPr sz="992"/>
            </a:lvl8pPr>
            <a:lvl9pPr marL="4114800" lvl="8" indent="-228600" algn="l">
              <a:spcBef>
                <a:spcPts val="1102"/>
              </a:spcBef>
              <a:spcAft>
                <a:spcPts val="0"/>
              </a:spcAft>
              <a:buSzPts val="794"/>
              <a:buNone/>
              <a:defRPr sz="992"/>
            </a:lvl9pPr>
          </a:lstStyle>
          <a:p>
            <a:endParaRPr/>
          </a:p>
        </p:txBody>
      </p:sp>
      <p:sp>
        <p:nvSpPr>
          <p:cNvPr id="64" name="Google Shape;64;p9"/>
          <p:cNvSpPr txBox="1">
            <a:spLocks noGrp="1"/>
          </p:cNvSpPr>
          <p:nvPr>
            <p:ph type="dt" idx="10"/>
          </p:nvPr>
        </p:nvSpPr>
        <p:spPr>
          <a:xfrm rot="5400000">
            <a:off x="8798453" y="2007307"/>
            <a:ext cx="1091493" cy="26740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rot="5400000">
            <a:off x="7419986" y="3588024"/>
            <a:ext cx="4252922" cy="26740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9082410" y="325858"/>
            <a:ext cx="735362" cy="84587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012337" y="2043045"/>
            <a:ext cx="4468066" cy="173520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967"/>
              <a:buFont typeface="Century Gothic"/>
              <a:buNone/>
              <a:defRPr sz="3966"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a:spLocks noGrp="1"/>
          </p:cNvSpPr>
          <p:nvPr>
            <p:ph type="pic" idx="2"/>
          </p:nvPr>
        </p:nvSpPr>
        <p:spPr>
          <a:xfrm>
            <a:off x="6096919" y="1259417"/>
            <a:ext cx="2807748" cy="5037667"/>
          </a:xfrm>
          <a:prstGeom prst="roundRect">
            <a:avLst>
              <a:gd name="adj" fmla="val 1858"/>
            </a:avLst>
          </a:prstGeom>
          <a:noFill/>
          <a:ln>
            <a:noFill/>
          </a:ln>
          <a:effectLst>
            <a:outerShdw blurRad="50800" dist="50800" dir="5400000" algn="tl" rotWithShape="0">
              <a:srgbClr val="000000">
                <a:alpha val="42745"/>
              </a:srgbClr>
            </a:outerShdw>
          </a:effectLst>
        </p:spPr>
      </p:sp>
      <p:sp>
        <p:nvSpPr>
          <p:cNvPr id="70" name="Google Shape;70;p10"/>
          <p:cNvSpPr txBox="1">
            <a:spLocks noGrp="1"/>
          </p:cNvSpPr>
          <p:nvPr>
            <p:ph type="body" idx="1"/>
          </p:nvPr>
        </p:nvSpPr>
        <p:spPr>
          <a:xfrm>
            <a:off x="1013255" y="4030133"/>
            <a:ext cx="4461112" cy="1511300"/>
          </a:xfrm>
          <a:prstGeom prst="rect">
            <a:avLst/>
          </a:prstGeom>
          <a:noFill/>
          <a:ln>
            <a:noFill/>
          </a:ln>
        </p:spPr>
        <p:txBody>
          <a:bodyPr spcFirstLastPara="1" wrap="square" lIns="91425" tIns="45700" rIns="91425" bIns="45700" anchor="t" anchorCtr="0">
            <a:normAutofit/>
          </a:bodyPr>
          <a:lstStyle>
            <a:lvl1pPr marL="457200" lvl="0" indent="-228600" algn="l">
              <a:spcBef>
                <a:spcPts val="1102"/>
              </a:spcBef>
              <a:spcAft>
                <a:spcPts val="0"/>
              </a:spcAft>
              <a:buSzPts val="1234"/>
              <a:buNone/>
              <a:defRPr sz="1543"/>
            </a:lvl1pPr>
            <a:lvl2pPr marL="914400" lvl="1" indent="-228600" algn="l">
              <a:spcBef>
                <a:spcPts val="1102"/>
              </a:spcBef>
              <a:spcAft>
                <a:spcPts val="0"/>
              </a:spcAft>
              <a:buSzPts val="1058"/>
              <a:buNone/>
              <a:defRPr sz="1322"/>
            </a:lvl2pPr>
            <a:lvl3pPr marL="1371600" lvl="2" indent="-228600" algn="l">
              <a:spcBef>
                <a:spcPts val="1102"/>
              </a:spcBef>
              <a:spcAft>
                <a:spcPts val="0"/>
              </a:spcAft>
              <a:buSzPts val="882"/>
              <a:buNone/>
              <a:defRPr sz="1102"/>
            </a:lvl3pPr>
            <a:lvl4pPr marL="1828800" lvl="3" indent="-228600" algn="l">
              <a:spcBef>
                <a:spcPts val="1102"/>
              </a:spcBef>
              <a:spcAft>
                <a:spcPts val="0"/>
              </a:spcAft>
              <a:buSzPts val="794"/>
              <a:buNone/>
              <a:defRPr sz="992"/>
            </a:lvl4pPr>
            <a:lvl5pPr marL="2286000" lvl="4" indent="-228600" algn="l">
              <a:spcBef>
                <a:spcPts val="1102"/>
              </a:spcBef>
              <a:spcAft>
                <a:spcPts val="0"/>
              </a:spcAft>
              <a:buSzPts val="794"/>
              <a:buNone/>
              <a:defRPr sz="992"/>
            </a:lvl5pPr>
            <a:lvl6pPr marL="2743200" lvl="5" indent="-228600" algn="l">
              <a:spcBef>
                <a:spcPts val="1102"/>
              </a:spcBef>
              <a:spcAft>
                <a:spcPts val="0"/>
              </a:spcAft>
              <a:buSzPts val="794"/>
              <a:buNone/>
              <a:defRPr sz="992"/>
            </a:lvl6pPr>
            <a:lvl7pPr marL="3200400" lvl="6" indent="-228600" algn="l">
              <a:spcBef>
                <a:spcPts val="1102"/>
              </a:spcBef>
              <a:spcAft>
                <a:spcPts val="0"/>
              </a:spcAft>
              <a:buSzPts val="794"/>
              <a:buNone/>
              <a:defRPr sz="992"/>
            </a:lvl7pPr>
            <a:lvl8pPr marL="3657600" lvl="7" indent="-228600" algn="l">
              <a:spcBef>
                <a:spcPts val="1102"/>
              </a:spcBef>
              <a:spcAft>
                <a:spcPts val="0"/>
              </a:spcAft>
              <a:buSzPts val="794"/>
              <a:buNone/>
              <a:defRPr sz="992"/>
            </a:lvl8pPr>
            <a:lvl9pPr marL="4114800" lvl="8" indent="-228600" algn="l">
              <a:spcBef>
                <a:spcPts val="1102"/>
              </a:spcBef>
              <a:spcAft>
                <a:spcPts val="0"/>
              </a:spcAft>
              <a:buSzPts val="794"/>
              <a:buNone/>
              <a:defRPr sz="992"/>
            </a:lvl9pPr>
          </a:lstStyle>
          <a:p>
            <a:endParaRPr/>
          </a:p>
        </p:txBody>
      </p:sp>
      <p:sp>
        <p:nvSpPr>
          <p:cNvPr id="71" name="Google Shape;71;p10"/>
          <p:cNvSpPr txBox="1">
            <a:spLocks noGrp="1"/>
          </p:cNvSpPr>
          <p:nvPr>
            <p:ph type="dt" idx="10"/>
          </p:nvPr>
        </p:nvSpPr>
        <p:spPr>
          <a:xfrm rot="5400000">
            <a:off x="8798453" y="2007307"/>
            <a:ext cx="1091493" cy="26740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rot="5400000">
            <a:off x="7419986" y="3588024"/>
            <a:ext cx="4252922" cy="26740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9082410" y="325858"/>
            <a:ext cx="735362" cy="84587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p:nvPr/>
        </p:nvSpPr>
        <p:spPr>
          <a:xfrm>
            <a:off x="7366836" y="1847145"/>
            <a:ext cx="3297132" cy="3106561"/>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6653942" y="-503767"/>
            <a:ext cx="1871345" cy="1763183"/>
          </a:xfrm>
          <a:prstGeom prst="ellipse">
            <a:avLst/>
          </a:prstGeom>
          <a:gradFill>
            <a:gsLst>
              <a:gs pos="0">
                <a:srgbClr val="4CB9C3">
                  <a:alpha val="13725"/>
                </a:srgbClr>
              </a:gs>
              <a:gs pos="36000">
                <a:srgbClr val="4CB9C3">
                  <a:alpha val="6666"/>
                </a:srgbClr>
              </a:gs>
              <a:gs pos="73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7366836" y="6716889"/>
            <a:ext cx="1158452" cy="1091494"/>
          </a:xfrm>
          <a:prstGeom prst="ellipse">
            <a:avLst/>
          </a:prstGeom>
          <a:gradFill>
            <a:gsLst>
              <a:gs pos="0">
                <a:srgbClr val="4CB9C3">
                  <a:alpha val="8627"/>
                </a:srgbClr>
              </a:gs>
              <a:gs pos="36000">
                <a:srgbClr val="4CB9C3">
                  <a:alpha val="4705"/>
                </a:srgbClr>
              </a:gs>
              <a:gs pos="66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180081" y="2938639"/>
            <a:ext cx="4901142" cy="4617861"/>
          </a:xfrm>
          <a:prstGeom prst="ellipse">
            <a:avLst/>
          </a:prstGeom>
          <a:gradFill>
            <a:gsLst>
              <a:gs pos="0">
                <a:srgbClr val="4CB9C3">
                  <a:alpha val="10980"/>
                </a:srgbClr>
              </a:gs>
              <a:gs pos="36000">
                <a:srgbClr val="4CB9C3">
                  <a:alpha val="9803"/>
                </a:srgbClr>
              </a:gs>
              <a:gs pos="75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982086" y="3190522"/>
            <a:ext cx="2762462" cy="2602794"/>
          </a:xfrm>
          <a:prstGeom prst="ellipse">
            <a:avLst/>
          </a:prstGeom>
          <a:gradFill>
            <a:gsLst>
              <a:gs pos="0">
                <a:srgbClr val="4CB9C3">
                  <a:alpha val="7843"/>
                </a:srgbClr>
              </a:gs>
              <a:gs pos="36000">
                <a:srgbClr val="4CB9C3">
                  <a:alpha val="7843"/>
                </a:srgbClr>
              </a:gs>
              <a:gs pos="72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9058100" y="0"/>
            <a:ext cx="802005" cy="121144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566841" y="498828"/>
            <a:ext cx="8250875" cy="154317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628"/>
              <a:buFont typeface="Century Gothic"/>
              <a:buNone/>
              <a:defRPr sz="4628"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
          <p:cNvSpPr txBox="1">
            <a:spLocks noGrp="1"/>
          </p:cNvSpPr>
          <p:nvPr>
            <p:ph type="body" idx="1"/>
          </p:nvPr>
        </p:nvSpPr>
        <p:spPr>
          <a:xfrm>
            <a:off x="967949" y="2262020"/>
            <a:ext cx="7848906" cy="4622799"/>
          </a:xfrm>
          <a:prstGeom prst="rect">
            <a:avLst/>
          </a:prstGeom>
          <a:noFill/>
          <a:ln>
            <a:noFill/>
          </a:ln>
        </p:spPr>
        <p:txBody>
          <a:bodyPr spcFirstLastPara="1" wrap="square" lIns="91425" tIns="45700" rIns="91425" bIns="45700" anchor="t" anchorCtr="0">
            <a:normAutofit/>
          </a:bodyPr>
          <a:lstStyle>
            <a:lvl1pPr marL="457200" marR="0" lvl="0" indent="-340563" algn="l" rtl="0">
              <a:spcBef>
                <a:spcPts val="1102"/>
              </a:spcBef>
              <a:spcAft>
                <a:spcPts val="0"/>
              </a:spcAft>
              <a:buClr>
                <a:srgbClr val="86D1D8"/>
              </a:buClr>
              <a:buSzPts val="1763"/>
              <a:buFont typeface="Noto Sans Symbols"/>
              <a:buChar char="►"/>
              <a:defRPr sz="2204" b="0" i="0" u="none" strike="noStrike" cap="none">
                <a:solidFill>
                  <a:schemeClr val="lt1"/>
                </a:solidFill>
                <a:latin typeface="Century Gothic"/>
                <a:ea typeface="Century Gothic"/>
                <a:cs typeface="Century Gothic"/>
                <a:sym typeface="Century Gothic"/>
              </a:defRPr>
            </a:lvl1pPr>
            <a:lvl2pPr marL="914400" marR="0" lvl="1" indent="-329336" algn="l" rtl="0">
              <a:spcBef>
                <a:spcPts val="1102"/>
              </a:spcBef>
              <a:spcAft>
                <a:spcPts val="0"/>
              </a:spcAft>
              <a:buClr>
                <a:srgbClr val="86D1D8"/>
              </a:buClr>
              <a:buSzPts val="1586"/>
              <a:buFont typeface="Noto Sans Symbols"/>
              <a:buChar char="►"/>
              <a:defRPr sz="1983" b="0" i="0" u="none" strike="noStrike" cap="none">
                <a:solidFill>
                  <a:schemeClr val="lt1"/>
                </a:solidFill>
                <a:latin typeface="Century Gothic"/>
                <a:ea typeface="Century Gothic"/>
                <a:cs typeface="Century Gothic"/>
                <a:sym typeface="Century Gothic"/>
              </a:defRPr>
            </a:lvl2pPr>
            <a:lvl3pPr marL="1371600" marR="0" lvl="2" indent="-318160" algn="l" rtl="0">
              <a:spcBef>
                <a:spcPts val="1102"/>
              </a:spcBef>
              <a:spcAft>
                <a:spcPts val="0"/>
              </a:spcAft>
              <a:buClr>
                <a:srgbClr val="86D1D8"/>
              </a:buClr>
              <a:buSzPts val="1410"/>
              <a:buFont typeface="Noto Sans Symbols"/>
              <a:buChar char="►"/>
              <a:defRPr sz="1762" b="0" i="0" u="none" strike="noStrike" cap="none">
                <a:solidFill>
                  <a:schemeClr val="lt1"/>
                </a:solidFill>
                <a:latin typeface="Century Gothic"/>
                <a:ea typeface="Century Gothic"/>
                <a:cs typeface="Century Gothic"/>
                <a:sym typeface="Century Gothic"/>
              </a:defRPr>
            </a:lvl3pPr>
            <a:lvl4pPr marL="1828800" marR="0" lvl="3" indent="-306984" algn="l" rtl="0">
              <a:spcBef>
                <a:spcPts val="1102"/>
              </a:spcBef>
              <a:spcAft>
                <a:spcPts val="0"/>
              </a:spcAft>
              <a:buClr>
                <a:srgbClr val="86D1D8"/>
              </a:buClr>
              <a:buSzPts val="1234"/>
              <a:buFont typeface="Noto Sans Symbols"/>
              <a:buChar char="►"/>
              <a:defRPr sz="1543" b="0" i="0" u="none" strike="noStrike" cap="none">
                <a:solidFill>
                  <a:schemeClr val="lt1"/>
                </a:solidFill>
                <a:latin typeface="Century Gothic"/>
                <a:ea typeface="Century Gothic"/>
                <a:cs typeface="Century Gothic"/>
                <a:sym typeface="Century Gothic"/>
              </a:defRPr>
            </a:lvl4pPr>
            <a:lvl5pPr marL="2286000" marR="0" lvl="4" indent="-306984" algn="l" rtl="0">
              <a:spcBef>
                <a:spcPts val="1102"/>
              </a:spcBef>
              <a:spcAft>
                <a:spcPts val="0"/>
              </a:spcAft>
              <a:buClr>
                <a:srgbClr val="86D1D8"/>
              </a:buClr>
              <a:buSzPts val="1234"/>
              <a:buFont typeface="Noto Sans Symbols"/>
              <a:buChar char="►"/>
              <a:defRPr sz="1543" b="0" i="0" u="none" strike="noStrike" cap="none">
                <a:solidFill>
                  <a:schemeClr val="lt1"/>
                </a:solidFill>
                <a:latin typeface="Century Gothic"/>
                <a:ea typeface="Century Gothic"/>
                <a:cs typeface="Century Gothic"/>
                <a:sym typeface="Century Gothic"/>
              </a:defRPr>
            </a:lvl5pPr>
            <a:lvl6pPr marL="2743200" marR="0" lvl="5" indent="-306984" algn="l" rtl="0">
              <a:spcBef>
                <a:spcPts val="1102"/>
              </a:spcBef>
              <a:spcAft>
                <a:spcPts val="0"/>
              </a:spcAft>
              <a:buClr>
                <a:srgbClr val="86D1D8"/>
              </a:buClr>
              <a:buSzPts val="1234"/>
              <a:buFont typeface="Noto Sans Symbols"/>
              <a:buChar char="►"/>
              <a:defRPr sz="1543" b="0" i="0" u="none" strike="noStrike" cap="none">
                <a:solidFill>
                  <a:schemeClr val="lt1"/>
                </a:solidFill>
                <a:latin typeface="Century Gothic"/>
                <a:ea typeface="Century Gothic"/>
                <a:cs typeface="Century Gothic"/>
                <a:sym typeface="Century Gothic"/>
              </a:defRPr>
            </a:lvl6pPr>
            <a:lvl7pPr marL="3200400" marR="0" lvl="6" indent="-306984" algn="l" rtl="0">
              <a:spcBef>
                <a:spcPts val="1102"/>
              </a:spcBef>
              <a:spcAft>
                <a:spcPts val="0"/>
              </a:spcAft>
              <a:buClr>
                <a:srgbClr val="86D1D8"/>
              </a:buClr>
              <a:buSzPts val="1234"/>
              <a:buFont typeface="Noto Sans Symbols"/>
              <a:buChar char="►"/>
              <a:defRPr sz="1543" b="0" i="0" u="none" strike="noStrike" cap="none">
                <a:solidFill>
                  <a:schemeClr val="lt1"/>
                </a:solidFill>
                <a:latin typeface="Century Gothic"/>
                <a:ea typeface="Century Gothic"/>
                <a:cs typeface="Century Gothic"/>
                <a:sym typeface="Century Gothic"/>
              </a:defRPr>
            </a:lvl7pPr>
            <a:lvl8pPr marL="3657600" marR="0" lvl="7" indent="-306984" algn="l" rtl="0">
              <a:spcBef>
                <a:spcPts val="1102"/>
              </a:spcBef>
              <a:spcAft>
                <a:spcPts val="0"/>
              </a:spcAft>
              <a:buClr>
                <a:srgbClr val="86D1D8"/>
              </a:buClr>
              <a:buSzPts val="1234"/>
              <a:buFont typeface="Noto Sans Symbols"/>
              <a:buChar char="►"/>
              <a:defRPr sz="1543" b="0" i="0" u="none" strike="noStrike" cap="none">
                <a:solidFill>
                  <a:schemeClr val="lt1"/>
                </a:solidFill>
                <a:latin typeface="Century Gothic"/>
                <a:ea typeface="Century Gothic"/>
                <a:cs typeface="Century Gothic"/>
                <a:sym typeface="Century Gothic"/>
              </a:defRPr>
            </a:lvl8pPr>
            <a:lvl9pPr marL="4114800" marR="0" lvl="8" indent="-306984" algn="l" rtl="0">
              <a:spcBef>
                <a:spcPts val="1102"/>
              </a:spcBef>
              <a:spcAft>
                <a:spcPts val="0"/>
              </a:spcAft>
              <a:buClr>
                <a:srgbClr val="86D1D8"/>
              </a:buClr>
              <a:buSzPts val="1234"/>
              <a:buFont typeface="Noto Sans Symbols"/>
              <a:buChar char="►"/>
              <a:defRPr sz="1543"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rot="5400000">
            <a:off x="8798453" y="2007307"/>
            <a:ext cx="1091493" cy="26740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12"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rot="5400000">
            <a:off x="7419986" y="3588024"/>
            <a:ext cx="4252922" cy="26740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12"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9082410" y="325858"/>
            <a:ext cx="735362" cy="84587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3086"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3086"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3086"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3086"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3086"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3086"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3086"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3086"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3086"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p:nvPr/>
        </p:nvSpPr>
        <p:spPr>
          <a:xfrm>
            <a:off x="539427" y="1381788"/>
            <a:ext cx="9614857" cy="3426900"/>
          </a:xfrm>
          <a:prstGeom prst="rect">
            <a:avLst/>
          </a:prstGeom>
          <a:noFill/>
          <a:ln>
            <a:noFill/>
          </a:ln>
        </p:spPr>
        <p:txBody>
          <a:bodyPr spcFirstLastPara="1" wrap="square" lIns="0" tIns="0" rIns="0" bIns="45700" anchor="t" anchorCtr="0">
            <a:spAutoFit/>
          </a:bodyPr>
          <a:lstStyle/>
          <a:p>
            <a:pPr marL="0" marR="0" lvl="0" indent="0" algn="ctr" rtl="0">
              <a:lnSpc>
                <a:spcPct val="40909"/>
              </a:lnSpc>
              <a:spcBef>
                <a:spcPts val="0"/>
              </a:spcBef>
              <a:spcAft>
                <a:spcPts val="0"/>
              </a:spcAft>
              <a:buNone/>
            </a:pPr>
            <a:r>
              <a:rPr lang="en-US" sz="8800" b="1" i="0" u="none" strike="noStrike" cap="none">
                <a:solidFill>
                  <a:srgbClr val="FF7200"/>
                </a:solidFill>
                <a:latin typeface="Times New Roman"/>
                <a:ea typeface="Times New Roman"/>
                <a:cs typeface="Times New Roman"/>
                <a:sym typeface="Times New Roman"/>
              </a:rPr>
              <a:t>Gestión de Usuarios </a:t>
            </a:r>
            <a:endParaRPr/>
          </a:p>
          <a:p>
            <a:pPr marL="0" marR="0" lvl="0" indent="0" algn="ctr" rtl="0">
              <a:lnSpc>
                <a:spcPct val="40909"/>
              </a:lnSpc>
              <a:spcBef>
                <a:spcPts val="0"/>
              </a:spcBef>
              <a:spcAft>
                <a:spcPts val="0"/>
              </a:spcAft>
              <a:buNone/>
            </a:pPr>
            <a:endParaRPr sz="8800" b="1" i="0" u="none" strike="noStrike" cap="none">
              <a:solidFill>
                <a:srgbClr val="FF7200"/>
              </a:solidFill>
              <a:latin typeface="Times New Roman"/>
              <a:ea typeface="Times New Roman"/>
              <a:cs typeface="Times New Roman"/>
              <a:sym typeface="Times New Roman"/>
            </a:endParaRPr>
          </a:p>
          <a:p>
            <a:pPr marL="0" marR="0" lvl="0" indent="0" algn="ctr" rtl="0">
              <a:lnSpc>
                <a:spcPct val="40909"/>
              </a:lnSpc>
              <a:spcBef>
                <a:spcPts val="0"/>
              </a:spcBef>
              <a:spcAft>
                <a:spcPts val="0"/>
              </a:spcAft>
              <a:buNone/>
            </a:pPr>
            <a:endParaRPr sz="8800" b="1" i="0" u="none" strike="noStrike" cap="none">
              <a:solidFill>
                <a:srgbClr val="FF7200"/>
              </a:solidFill>
              <a:latin typeface="Times New Roman"/>
              <a:ea typeface="Times New Roman"/>
              <a:cs typeface="Times New Roman"/>
              <a:sym typeface="Times New Roman"/>
            </a:endParaRPr>
          </a:p>
          <a:p>
            <a:pPr marL="0" marR="0" lvl="0" indent="0" algn="ctr" rtl="0">
              <a:lnSpc>
                <a:spcPct val="40909"/>
              </a:lnSpc>
              <a:spcBef>
                <a:spcPts val="0"/>
              </a:spcBef>
              <a:spcAft>
                <a:spcPts val="0"/>
              </a:spcAft>
              <a:buNone/>
            </a:pPr>
            <a:r>
              <a:rPr lang="en-US" sz="8800" b="1" i="0" u="none" strike="noStrike" cap="none">
                <a:solidFill>
                  <a:srgbClr val="FF7200"/>
                </a:solidFill>
                <a:latin typeface="Times New Roman"/>
                <a:ea typeface="Times New Roman"/>
                <a:cs typeface="Times New Roman"/>
                <a:sym typeface="Times New Roman"/>
              </a:rPr>
              <a:t>en</a:t>
            </a:r>
            <a:r>
              <a:rPr lang="en-US" sz="8800" b="0" i="0" u="none" strike="noStrike" cap="none">
                <a:solidFill>
                  <a:schemeClr val="lt1"/>
                </a:solidFill>
                <a:latin typeface="Times New Roman"/>
                <a:ea typeface="Times New Roman"/>
                <a:cs typeface="Times New Roman"/>
                <a:sym typeface="Times New Roman"/>
              </a:rPr>
              <a:t> </a:t>
            </a:r>
            <a:r>
              <a:rPr lang="en-US" sz="8800" b="1" i="0" u="none" strike="noStrike" cap="none">
                <a:solidFill>
                  <a:srgbClr val="FF7200"/>
                </a:solidFill>
                <a:latin typeface="Times New Roman"/>
                <a:ea typeface="Times New Roman"/>
                <a:cs typeface="Times New Roman"/>
                <a:sym typeface="Times New Roman"/>
              </a:rPr>
              <a:t>SQL</a:t>
            </a:r>
            <a:endParaRPr/>
          </a:p>
          <a:p>
            <a:pPr marL="0" marR="0" lvl="0" indent="0" algn="ctr" rtl="0">
              <a:lnSpc>
                <a:spcPct val="40909"/>
              </a:lnSpc>
              <a:spcBef>
                <a:spcPts val="0"/>
              </a:spcBef>
              <a:spcAft>
                <a:spcPts val="0"/>
              </a:spcAft>
              <a:buNone/>
            </a:pPr>
            <a:endParaRPr sz="8800" b="1" i="0" u="none" strike="noStrike" cap="none">
              <a:solidFill>
                <a:srgbClr val="FF7200"/>
              </a:solidFill>
              <a:latin typeface="Times New Roman"/>
              <a:ea typeface="Times New Roman"/>
              <a:cs typeface="Times New Roman"/>
              <a:sym typeface="Times New Roman"/>
            </a:endParaRPr>
          </a:p>
          <a:p>
            <a:pPr marL="0" marR="0" lvl="0" indent="0" algn="ctr" rtl="0">
              <a:lnSpc>
                <a:spcPct val="40909"/>
              </a:lnSpc>
              <a:spcBef>
                <a:spcPts val="0"/>
              </a:spcBef>
              <a:spcAft>
                <a:spcPts val="0"/>
              </a:spcAft>
              <a:buNone/>
            </a:pPr>
            <a:r>
              <a:rPr lang="en-US" sz="8800" b="0" i="0" u="none" strike="noStrike" cap="none">
                <a:solidFill>
                  <a:schemeClr val="lt1"/>
                </a:solidFill>
                <a:latin typeface="Times New Roman"/>
                <a:ea typeface="Times New Roman"/>
                <a:cs typeface="Times New Roman"/>
                <a:sym typeface="Times New Roman"/>
              </a:rPr>
              <a:t> </a:t>
            </a:r>
            <a:endParaRPr/>
          </a:p>
          <a:p>
            <a:pPr marL="0" marR="0" lvl="0" indent="0" algn="ctr" rtl="0">
              <a:lnSpc>
                <a:spcPct val="40909"/>
              </a:lnSpc>
              <a:spcBef>
                <a:spcPts val="0"/>
              </a:spcBef>
              <a:spcAft>
                <a:spcPts val="0"/>
              </a:spcAft>
              <a:buNone/>
            </a:pPr>
            <a:endParaRPr sz="8800" b="1" i="0" u="none" strike="noStrike" cap="none">
              <a:solidFill>
                <a:srgbClr val="FF7200"/>
              </a:solidFill>
              <a:latin typeface="Times New Roman"/>
              <a:ea typeface="Times New Roman"/>
              <a:cs typeface="Times New Roman"/>
              <a:sym typeface="Times New Roman"/>
            </a:endParaRPr>
          </a:p>
        </p:txBody>
      </p:sp>
      <p:sp>
        <p:nvSpPr>
          <p:cNvPr id="148" name="Google Shape;148;p19"/>
          <p:cNvSpPr txBox="1"/>
          <p:nvPr/>
        </p:nvSpPr>
        <p:spPr>
          <a:xfrm>
            <a:off x="539427" y="4921250"/>
            <a:ext cx="9614857" cy="1708140"/>
          </a:xfrm>
          <a:prstGeom prst="rect">
            <a:avLst/>
          </a:prstGeom>
          <a:noFill/>
          <a:ln>
            <a:noFill/>
          </a:ln>
        </p:spPr>
        <p:txBody>
          <a:bodyPr spcFirstLastPara="1" wrap="square" lIns="0" tIns="0" rIns="0" bIns="45700" anchor="t" anchorCtr="0">
            <a:spAutoFit/>
          </a:bodyPr>
          <a:lstStyle/>
          <a:p>
            <a:pPr marL="0" marR="0" lvl="0" indent="0" algn="ctr" rtl="0">
              <a:lnSpc>
                <a:spcPct val="100000"/>
              </a:lnSpc>
              <a:spcBef>
                <a:spcPts val="0"/>
              </a:spcBef>
              <a:spcAft>
                <a:spcPts val="0"/>
              </a:spcAft>
              <a:buNone/>
            </a:pPr>
            <a:r>
              <a:rPr lang="en-US" sz="3600" b="1" i="0" u="none" strike="noStrike" cap="none" dirty="0" err="1">
                <a:solidFill>
                  <a:srgbClr val="FF7200"/>
                </a:solidFill>
                <a:latin typeface="Times New Roman"/>
                <a:ea typeface="Times New Roman"/>
                <a:cs typeface="Times New Roman"/>
                <a:sym typeface="Times New Roman"/>
              </a:rPr>
              <a:t>Administración</a:t>
            </a:r>
            <a:r>
              <a:rPr lang="en-US" sz="3600" b="1" i="0" u="none" strike="noStrike" cap="none" dirty="0">
                <a:solidFill>
                  <a:srgbClr val="FF7200"/>
                </a:solidFill>
                <a:latin typeface="Times New Roman"/>
                <a:ea typeface="Times New Roman"/>
                <a:cs typeface="Times New Roman"/>
                <a:sym typeface="Times New Roman"/>
              </a:rPr>
              <a:t> de Base de </a:t>
            </a:r>
            <a:r>
              <a:rPr lang="en-US" sz="3600" b="1" i="0" u="none" strike="noStrike" cap="none" dirty="0" err="1">
                <a:solidFill>
                  <a:srgbClr val="FF7200"/>
                </a:solidFill>
                <a:latin typeface="Times New Roman"/>
                <a:ea typeface="Times New Roman"/>
                <a:cs typeface="Times New Roman"/>
                <a:sym typeface="Times New Roman"/>
              </a:rPr>
              <a:t>Datos</a:t>
            </a:r>
            <a:r>
              <a:rPr lang="en-US" sz="3600" b="1" i="0" u="none" strike="noStrike" cap="none" dirty="0">
                <a:solidFill>
                  <a:srgbClr val="FF7200"/>
                </a:solidFill>
                <a:latin typeface="Times New Roman"/>
                <a:ea typeface="Times New Roman"/>
                <a:cs typeface="Times New Roman"/>
                <a:sym typeface="Times New Roman"/>
              </a:rPr>
              <a:t> I</a:t>
            </a:r>
            <a:endParaRPr dirty="0"/>
          </a:p>
          <a:p>
            <a:pPr marL="0" marR="0" lvl="0" indent="0" algn="ctr" rtl="0">
              <a:lnSpc>
                <a:spcPct val="100000"/>
              </a:lnSpc>
              <a:spcBef>
                <a:spcPts val="0"/>
              </a:spcBef>
              <a:spcAft>
                <a:spcPts val="0"/>
              </a:spcAft>
              <a:buNone/>
            </a:pPr>
            <a:endParaRPr sz="3600" b="1" i="0" u="none" strike="noStrike" cap="none" dirty="0">
              <a:solidFill>
                <a:srgbClr val="FF7200"/>
              </a:solidFill>
              <a:latin typeface="Times New Roman"/>
              <a:ea typeface="Times New Roman"/>
              <a:cs typeface="Times New Roman"/>
              <a:sym typeface="Times New Roman"/>
            </a:endParaRPr>
          </a:p>
          <a:p>
            <a:pPr marL="0" marR="0" lvl="0" indent="0" algn="r" rtl="0">
              <a:lnSpc>
                <a:spcPct val="150000"/>
              </a:lnSpc>
              <a:spcBef>
                <a:spcPts val="0"/>
              </a:spcBef>
              <a:spcAft>
                <a:spcPts val="0"/>
              </a:spcAft>
              <a:buNone/>
            </a:pPr>
            <a:endParaRPr sz="2400" b="1" i="0" u="none" strike="noStrike" cap="none" dirty="0">
              <a:solidFill>
                <a:srgbClr val="FF72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body" idx="1"/>
          </p:nvPr>
        </p:nvSpPr>
        <p:spPr>
          <a:xfrm>
            <a:off x="812800" y="604565"/>
            <a:ext cx="9067800" cy="614556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763"/>
              <a:buNone/>
            </a:pPr>
            <a:endParaRPr>
              <a:solidFill>
                <a:srgbClr val="00B050"/>
              </a:solidFill>
            </a:endParaRPr>
          </a:p>
          <a:p>
            <a:pPr marL="377848" lvl="0" indent="-377848" algn="just" rtl="0">
              <a:spcBef>
                <a:spcPts val="1102"/>
              </a:spcBef>
              <a:spcAft>
                <a:spcPts val="0"/>
              </a:spcAft>
              <a:buSzPts val="1760"/>
              <a:buFont typeface="Noto Sans Symbols"/>
              <a:buChar char="❖"/>
            </a:pPr>
            <a:r>
              <a:rPr lang="en-US" b="1">
                <a:solidFill>
                  <a:schemeClr val="accent2"/>
                </a:solidFill>
              </a:rPr>
              <a:t>DISEÑADORES DE BASES DE DATOS: </a:t>
            </a:r>
            <a:r>
              <a:rPr lang="en-US"/>
              <a:t>Se encarga de identificar los datos que se almacenarán en la base de datos y de elegir las estructuras apropiadas para representar y almacenar dichos datos. Los diseñadores tienen la responsabilidad de comunicarse con todos los futuros usuarios de la base de datos, a fin de comprender sus necesidades, y de presentar un diseño que satisfaga esos requerimientos. Casi siempre, los diseñadores interactúan con cada uno de los grupos de usuarios potenciales y desarrollan una vista de la base de datos que satisfaga los requerimientos de datos y de procesamiento para ese grupo.</a:t>
            </a:r>
            <a:endParaRPr/>
          </a:p>
          <a:p>
            <a:pPr marL="0" lvl="0" indent="0" algn="just" rtl="0">
              <a:spcBef>
                <a:spcPts val="1102"/>
              </a:spcBef>
              <a:spcAft>
                <a:spcPts val="0"/>
              </a:spcAft>
              <a:buSzPts val="1763"/>
              <a:buNone/>
            </a:pPr>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a:spLocks noGrp="1"/>
          </p:cNvSpPr>
          <p:nvPr>
            <p:ph type="body" idx="1"/>
          </p:nvPr>
        </p:nvSpPr>
        <p:spPr>
          <a:xfrm>
            <a:off x="812800" y="683907"/>
            <a:ext cx="9067800" cy="6066218"/>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763"/>
              <a:buNone/>
            </a:pPr>
            <a:endParaRPr>
              <a:solidFill>
                <a:srgbClr val="00B050"/>
              </a:solidFill>
            </a:endParaRPr>
          </a:p>
          <a:p>
            <a:pPr marL="377848" lvl="0" indent="-377848" algn="just" rtl="0">
              <a:spcBef>
                <a:spcPts val="1102"/>
              </a:spcBef>
              <a:spcAft>
                <a:spcPts val="0"/>
              </a:spcAft>
              <a:buSzPts val="1760"/>
              <a:buFont typeface="Noto Sans Symbols"/>
              <a:buChar char="❖"/>
            </a:pPr>
            <a:r>
              <a:rPr lang="en-US" b="1">
                <a:solidFill>
                  <a:schemeClr val="accent2"/>
                </a:solidFill>
              </a:rPr>
              <a:t>Usuarios finales: </a:t>
            </a:r>
            <a:r>
              <a:rPr lang="en-US"/>
              <a:t>Son las personas que necesitan tener acceso a la base de datos para consultarla, actualizarla y generar informes; la base de datos existe primordialmente para que ellos la usen. Hay varias categorías de usuarios finales.</a:t>
            </a:r>
            <a:endParaRPr/>
          </a:p>
          <a:p>
            <a:pPr marL="0" lvl="0" indent="0" algn="just" rtl="0">
              <a:spcBef>
                <a:spcPts val="1102"/>
              </a:spcBef>
              <a:spcAft>
                <a:spcPts val="0"/>
              </a:spcAft>
              <a:buSzPts val="1763"/>
              <a:buNone/>
            </a:pPr>
            <a:endParaRPr/>
          </a:p>
          <a:p>
            <a:pPr marL="377848" lvl="0" indent="-377848" algn="just" rtl="0">
              <a:spcBef>
                <a:spcPts val="1102"/>
              </a:spcBef>
              <a:spcAft>
                <a:spcPts val="0"/>
              </a:spcAft>
              <a:buSzPts val="1760"/>
              <a:buFont typeface="Noto Sans Symbols"/>
              <a:buChar char="❖"/>
            </a:pPr>
            <a:r>
              <a:rPr lang="en-US" b="1">
                <a:solidFill>
                  <a:schemeClr val="accent2"/>
                </a:solidFill>
              </a:rPr>
              <a:t>Usuarios finales esporádicos: </a:t>
            </a:r>
            <a:r>
              <a:rPr lang="en-US"/>
              <a:t>Tiene acceso de vez en cuando a la base de datos, pero es posible que requieran información diferente en cada ocasión. Utilizan un lenguaje de consulta de base de datos avanzado para especificar sus solicitudes, y suelen ser gerentes de nivel medio o alto u otras personas que examinan de modo superficial y ocasional la base de datos.</a:t>
            </a:r>
            <a:endParaRPr/>
          </a:p>
          <a:p>
            <a:pPr marL="0" lvl="0" indent="0" algn="just" rtl="0">
              <a:spcBef>
                <a:spcPts val="1102"/>
              </a:spcBef>
              <a:spcAft>
                <a:spcPts val="0"/>
              </a:spcAft>
              <a:buSzPts val="1763"/>
              <a:buNone/>
            </a:pPr>
            <a:endParaRPr/>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body" idx="1"/>
          </p:nvPr>
        </p:nvSpPr>
        <p:spPr>
          <a:xfrm>
            <a:off x="393700" y="273050"/>
            <a:ext cx="9600400" cy="6982109"/>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763"/>
              <a:buNone/>
            </a:pPr>
            <a:endParaRPr>
              <a:solidFill>
                <a:srgbClr val="00B050"/>
              </a:solidFill>
            </a:endParaRPr>
          </a:p>
          <a:p>
            <a:pPr marL="0" lvl="0" indent="0" algn="just" rtl="0">
              <a:spcBef>
                <a:spcPts val="1102"/>
              </a:spcBef>
              <a:spcAft>
                <a:spcPts val="0"/>
              </a:spcAft>
              <a:buSzPts val="1763"/>
              <a:buNone/>
            </a:pPr>
            <a:endParaRPr>
              <a:solidFill>
                <a:srgbClr val="00B050"/>
              </a:solidFill>
            </a:endParaRPr>
          </a:p>
          <a:p>
            <a:pPr marL="377848" lvl="0" indent="-377848" algn="just" rtl="0">
              <a:spcBef>
                <a:spcPts val="1102"/>
              </a:spcBef>
              <a:spcAft>
                <a:spcPts val="0"/>
              </a:spcAft>
              <a:buSzPts val="1760"/>
              <a:buFont typeface="Noto Sans Symbols"/>
              <a:buChar char="❖"/>
            </a:pPr>
            <a:r>
              <a:rPr lang="en-US" b="1">
                <a:solidFill>
                  <a:schemeClr val="accent2"/>
                </a:solidFill>
              </a:rPr>
              <a:t>ANALISTAS DE SISTEMAS Y PROGRAMADORES DE APLICACIONES: </a:t>
            </a:r>
            <a:r>
              <a:rPr lang="en-US"/>
              <a:t>Determinan los requerimientos de los usuarios finales, sobre todo de los simples y paramétricos, y desarrollan especificaciones para transacciones programadas que satisfagan dichos requerimientos. Los programadores de aplicaciones implementan esas especificaciones en forma de programas, y luego prueban, depuran, documentan y mantienen estas transacciones programadas. Para realizar dichas tareas, estos analistas y programadores deben de conocer a la perfección toda la gama de capacidades del SGBD.</a:t>
            </a:r>
            <a:endParaRPr/>
          </a:p>
        </p:txBody>
      </p:sp>
    </p:spTree>
  </p:cSld>
  <p:clrMapOvr>
    <a:masterClrMapping/>
  </p:clrMapOvr>
  <mc:AlternateContent xmlns:mc="http://schemas.openxmlformats.org/markup-compatibility/2006" xmlns:p14="http://schemas.microsoft.com/office/powerpoint/2010/main">
    <mc:Choice Requires="p14">
      <p:transition spd="slow" p14:dur="39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body" idx="1"/>
          </p:nvPr>
        </p:nvSpPr>
        <p:spPr>
          <a:xfrm>
            <a:off x="812800" y="604564"/>
            <a:ext cx="9067800" cy="6426714"/>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763"/>
              <a:buNone/>
            </a:pPr>
            <a:endParaRPr>
              <a:solidFill>
                <a:srgbClr val="00B050"/>
              </a:solidFill>
            </a:endParaRPr>
          </a:p>
          <a:p>
            <a:pPr marL="0" lvl="0" indent="0" algn="just" rtl="0">
              <a:spcBef>
                <a:spcPts val="1102"/>
              </a:spcBef>
              <a:spcAft>
                <a:spcPts val="0"/>
              </a:spcAft>
              <a:buSzPts val="1763"/>
              <a:buNone/>
            </a:pPr>
            <a:endParaRPr>
              <a:solidFill>
                <a:srgbClr val="00B050"/>
              </a:solidFill>
            </a:endParaRPr>
          </a:p>
          <a:p>
            <a:pPr marL="377848" lvl="0" indent="-377848" algn="just" rtl="0">
              <a:spcBef>
                <a:spcPts val="1102"/>
              </a:spcBef>
              <a:spcAft>
                <a:spcPts val="0"/>
              </a:spcAft>
              <a:buSzPts val="1760"/>
              <a:buFont typeface="Noto Sans Symbols"/>
              <a:buChar char="❖"/>
            </a:pPr>
            <a:r>
              <a:rPr lang="en-US" b="1">
                <a:solidFill>
                  <a:schemeClr val="accent2"/>
                </a:solidFill>
              </a:rPr>
              <a:t>TRABAJADORES T.I.: </a:t>
            </a:r>
            <a:r>
              <a:rPr lang="en-US"/>
              <a:t>Laboran para mantener el entorno del sistema de base de datos, pero que no tienen un claro interés en la base de datos en sí misma.</a:t>
            </a:r>
            <a:endParaRPr/>
          </a:p>
          <a:p>
            <a:pPr marL="0" lvl="0" indent="0" algn="just" rtl="0">
              <a:spcBef>
                <a:spcPts val="1102"/>
              </a:spcBef>
              <a:spcAft>
                <a:spcPts val="0"/>
              </a:spcAft>
              <a:buSzPts val="1763"/>
              <a:buNone/>
            </a:pPr>
            <a:endParaRPr/>
          </a:p>
          <a:p>
            <a:pPr marL="377848" lvl="0" indent="-377848" algn="just" rtl="0">
              <a:spcBef>
                <a:spcPts val="1102"/>
              </a:spcBef>
              <a:spcAft>
                <a:spcPts val="0"/>
              </a:spcAft>
              <a:buSzPts val="1760"/>
              <a:buFont typeface="Noto Sans Symbols"/>
              <a:buChar char="❖"/>
            </a:pPr>
            <a:r>
              <a:rPr lang="en-US" b="1">
                <a:solidFill>
                  <a:schemeClr val="accent2"/>
                </a:solidFill>
              </a:rPr>
              <a:t>DISEÑADORES E IMPLEMENTADORES DEL SGBD: </a:t>
            </a:r>
            <a:r>
              <a:rPr lang="en-US"/>
              <a:t>Se encargan de diseñar e implementar los módulos e interfaces de SGBD en forma de paquetes de software. Un SGBD es un sistema complejo de software que consta de diversos componentes o módulos, como los módulos para implementar el catálogo, los lenguajes de consulta, los procesadores de interfaz, el acceso a los datos y la seguridad.</a:t>
            </a:r>
            <a:endParaRPr/>
          </a:p>
          <a:p>
            <a:pPr marL="0" lvl="0" indent="0" algn="just" rtl="0">
              <a:spcBef>
                <a:spcPts val="1102"/>
              </a:spcBef>
              <a:spcAft>
                <a:spcPts val="0"/>
              </a:spcAft>
              <a:buSzPts val="1763"/>
              <a:buNone/>
            </a:pPr>
            <a:endParaRPr/>
          </a:p>
        </p:txBody>
      </p:sp>
    </p:spTree>
  </p:cSld>
  <p:clrMapOvr>
    <a:masterClrMapping/>
  </p:clrMapOvr>
  <mc:AlternateContent xmlns:mc="http://schemas.openxmlformats.org/markup-compatibility/2006" xmlns:p14="http://schemas.microsoft.com/office/powerpoint/2010/main">
    <mc:Choice Requires="p14">
      <p:transition spd="slow" p14:dur="40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body" idx="1"/>
          </p:nvPr>
        </p:nvSpPr>
        <p:spPr>
          <a:xfrm>
            <a:off x="812800" y="445880"/>
            <a:ext cx="9067800" cy="674408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763"/>
              <a:buNone/>
            </a:pPr>
            <a:endParaRPr>
              <a:solidFill>
                <a:srgbClr val="00B050"/>
              </a:solidFill>
            </a:endParaRPr>
          </a:p>
          <a:p>
            <a:pPr marL="0" lvl="0" indent="0" algn="just" rtl="0">
              <a:spcBef>
                <a:spcPts val="1102"/>
              </a:spcBef>
              <a:spcAft>
                <a:spcPts val="0"/>
              </a:spcAft>
              <a:buSzPts val="1763"/>
              <a:buNone/>
            </a:pPr>
            <a:endParaRPr>
              <a:solidFill>
                <a:srgbClr val="00B050"/>
              </a:solidFill>
            </a:endParaRPr>
          </a:p>
          <a:p>
            <a:pPr marL="377848" lvl="0" indent="-377848" algn="just" rtl="0">
              <a:spcBef>
                <a:spcPts val="1102"/>
              </a:spcBef>
              <a:spcAft>
                <a:spcPts val="0"/>
              </a:spcAft>
              <a:buSzPts val="1760"/>
              <a:buFont typeface="Noto Sans Symbols"/>
              <a:buChar char="❖"/>
            </a:pPr>
            <a:r>
              <a:rPr lang="en-US" b="1">
                <a:solidFill>
                  <a:schemeClr val="accent2"/>
                </a:solidFill>
              </a:rPr>
              <a:t>CREADORES DE HERRAMIENTAS: </a:t>
            </a:r>
            <a:r>
              <a:rPr lang="en-US"/>
              <a:t>Las herramientas son paquetes de software que facilitan el diseño y el empleo de los sistemas de base de datos, y que ayudan a elevar el rendimiento. Estos paquetes son opcionales y a menudo se adquieren por separado. Incluyen paquetes para diseñar bases de datos, vigilar el rendimiento, proporcionar Interfaces de lenguaje natural o gráficos, elaborar prototipos, realizar simulaciones y generar datos de prueba. Los creadores de herramientas se ocupan de diseñar e implementar estos paquetes. En muchos casos hay proveedores independientes de software, que crean y comercializan estas herramientas.</a:t>
            </a:r>
            <a:endParaRPr/>
          </a:p>
        </p:txBody>
      </p:sp>
    </p:spTree>
  </p:cSld>
  <p:clrMapOvr>
    <a:masterClrMapping/>
  </p:clrMapOvr>
  <mc:AlternateContent xmlns:mc="http://schemas.openxmlformats.org/markup-compatibility/2006" xmlns:p14="http://schemas.microsoft.com/office/powerpoint/2010/main">
    <mc:Choice Requires="p14">
      <p:transition spd="slow" p14:dur="1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9"/>
        <p:cNvGrpSpPr/>
        <p:nvPr/>
      </p:nvGrpSpPr>
      <p:grpSpPr>
        <a:xfrm>
          <a:off x="0" y="0"/>
          <a:ext cx="0" cy="0"/>
          <a:chOff x="0" y="0"/>
          <a:chExt cx="0" cy="0"/>
        </a:xfrm>
      </p:grpSpPr>
      <p:sp>
        <p:nvSpPr>
          <p:cNvPr id="220" name="Google Shape;220;p33"/>
          <p:cNvSpPr txBox="1">
            <a:spLocks noGrp="1"/>
          </p:cNvSpPr>
          <p:nvPr>
            <p:ph type="body" idx="1"/>
          </p:nvPr>
        </p:nvSpPr>
        <p:spPr>
          <a:xfrm>
            <a:off x="812800" y="445880"/>
            <a:ext cx="9067800" cy="6426714"/>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763"/>
              <a:buNone/>
            </a:pPr>
            <a:endParaRPr>
              <a:solidFill>
                <a:srgbClr val="00B050"/>
              </a:solidFill>
            </a:endParaRPr>
          </a:p>
          <a:p>
            <a:pPr marL="0" lvl="0" indent="0" algn="just" rtl="0">
              <a:spcBef>
                <a:spcPts val="1102"/>
              </a:spcBef>
              <a:spcAft>
                <a:spcPts val="0"/>
              </a:spcAft>
              <a:buSzPts val="1763"/>
              <a:buNone/>
            </a:pPr>
            <a:endParaRPr>
              <a:solidFill>
                <a:srgbClr val="00B050"/>
              </a:solidFill>
            </a:endParaRPr>
          </a:p>
          <a:p>
            <a:pPr marL="0" lvl="0" indent="0" algn="just" rtl="0">
              <a:spcBef>
                <a:spcPts val="1102"/>
              </a:spcBef>
              <a:spcAft>
                <a:spcPts val="0"/>
              </a:spcAft>
              <a:buSzPts val="1763"/>
              <a:buNone/>
            </a:pPr>
            <a:endParaRPr b="1">
              <a:solidFill>
                <a:schemeClr val="accent2"/>
              </a:solidFill>
            </a:endParaRPr>
          </a:p>
          <a:p>
            <a:pPr marL="0" lvl="0" indent="0" algn="just" rtl="0">
              <a:spcBef>
                <a:spcPts val="1102"/>
              </a:spcBef>
              <a:spcAft>
                <a:spcPts val="0"/>
              </a:spcAft>
              <a:buSzPts val="1763"/>
              <a:buNone/>
            </a:pPr>
            <a:endParaRPr b="1">
              <a:solidFill>
                <a:schemeClr val="accent2"/>
              </a:solidFill>
            </a:endParaRPr>
          </a:p>
          <a:p>
            <a:pPr marL="377848" lvl="0" indent="-377848" algn="just" rtl="0">
              <a:spcBef>
                <a:spcPts val="1102"/>
              </a:spcBef>
              <a:spcAft>
                <a:spcPts val="0"/>
              </a:spcAft>
              <a:buSzPts val="1760"/>
              <a:buFont typeface="Noto Sans Symbols"/>
              <a:buChar char="❖"/>
            </a:pPr>
            <a:r>
              <a:rPr lang="en-US" b="1">
                <a:solidFill>
                  <a:schemeClr val="accent2"/>
                </a:solidFill>
              </a:rPr>
              <a:t>OPERADORES Y PERSONAL DE MANTENIMIENTO: </a:t>
            </a:r>
            <a:r>
              <a:rPr lang="en-US"/>
              <a:t>Son los miembros del personal de administración del sistema que tienen a su cargo el funcionamiento de mantenimiento reales del entorno del hardware y software del sistema de base de datos.</a:t>
            </a:r>
            <a:endParaRPr/>
          </a:p>
          <a:p>
            <a:pPr marL="0" lvl="0" indent="0" algn="just" rtl="0">
              <a:spcBef>
                <a:spcPts val="1102"/>
              </a:spcBef>
              <a:spcAft>
                <a:spcPts val="0"/>
              </a:spcAft>
              <a:buSzPts val="1763"/>
              <a:buNone/>
            </a:pPr>
            <a:endParaRPr/>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34"/>
          <p:cNvPicPr preferRelativeResize="0"/>
          <p:nvPr/>
        </p:nvPicPr>
        <p:blipFill rotWithShape="1">
          <a:blip r:embed="rId3">
            <a:alphaModFix/>
          </a:blip>
          <a:srcRect/>
          <a:stretch/>
        </p:blipFill>
        <p:spPr>
          <a:xfrm>
            <a:off x="6413500" y="2400300"/>
            <a:ext cx="3848100" cy="4673600"/>
          </a:xfrm>
          <a:prstGeom prst="rect">
            <a:avLst/>
          </a:prstGeom>
          <a:noFill/>
          <a:ln>
            <a:noFill/>
          </a:ln>
        </p:spPr>
      </p:pic>
      <p:sp>
        <p:nvSpPr>
          <p:cNvPr id="226" name="Google Shape;226;p34"/>
          <p:cNvSpPr txBox="1"/>
          <p:nvPr/>
        </p:nvSpPr>
        <p:spPr>
          <a:xfrm>
            <a:off x="2019300" y="2057400"/>
            <a:ext cx="2031582" cy="319831"/>
          </a:xfrm>
          <a:prstGeom prst="rect">
            <a:avLst/>
          </a:prstGeom>
          <a:noFill/>
          <a:ln>
            <a:noFill/>
          </a:ln>
        </p:spPr>
        <p:txBody>
          <a:bodyPr spcFirstLastPara="1" wrap="square" lIns="0" tIns="0" rIns="0" bIns="45700" anchor="t" anchorCtr="0">
            <a:spAutoFit/>
          </a:bodyPr>
          <a:lstStyle/>
          <a:p>
            <a:pPr marL="0" marR="0" lvl="0" indent="0" algn="l" rtl="0">
              <a:lnSpc>
                <a:spcPct val="87500"/>
              </a:lnSpc>
              <a:spcBef>
                <a:spcPts val="0"/>
              </a:spcBef>
              <a:spcAft>
                <a:spcPts val="0"/>
              </a:spcAft>
              <a:buNone/>
            </a:pPr>
            <a:r>
              <a:rPr lang="en-US" sz="2400" b="0" i="0" u="none" strike="noStrike" cap="none">
                <a:solidFill>
                  <a:schemeClr val="lt1"/>
                </a:solidFill>
                <a:latin typeface="Times New Roman"/>
                <a:ea typeface="Times New Roman"/>
                <a:cs typeface="Times New Roman"/>
                <a:sym typeface="Times New Roman"/>
              </a:rPr>
              <a:t>Windows (S.O.)</a:t>
            </a:r>
            <a:endParaRPr/>
          </a:p>
        </p:txBody>
      </p:sp>
      <p:sp>
        <p:nvSpPr>
          <p:cNvPr id="227" name="Google Shape;227;p34"/>
          <p:cNvSpPr txBox="1"/>
          <p:nvPr/>
        </p:nvSpPr>
        <p:spPr>
          <a:xfrm>
            <a:off x="1335219" y="2540000"/>
            <a:ext cx="4394200" cy="4533900"/>
          </a:xfrm>
          <a:prstGeom prst="rect">
            <a:avLst/>
          </a:prstGeom>
          <a:noFill/>
          <a:ln>
            <a:noFill/>
          </a:ln>
        </p:spPr>
        <p:txBody>
          <a:bodyPr spcFirstLastPara="1" wrap="square" lIns="0" tIns="0" rIns="0" bIns="45700" anchor="t" anchorCtr="0">
            <a:spAutoFit/>
          </a:bodyPr>
          <a:lstStyle/>
          <a:p>
            <a:pPr marL="0" marR="0" lvl="0" indent="0" algn="l" rtl="0">
              <a:lnSpc>
                <a:spcPct val="87500"/>
              </a:lnSpc>
              <a:spcBef>
                <a:spcPts val="0"/>
              </a:spcBef>
              <a:spcAft>
                <a:spcPts val="0"/>
              </a:spcAft>
              <a:buNone/>
            </a:pPr>
            <a:r>
              <a:rPr lang="en-US" sz="1800" b="0" i="0" u="none" strike="noStrike" cap="none">
                <a:solidFill>
                  <a:schemeClr val="lt1"/>
                </a:solidFill>
                <a:latin typeface="Century Gothic"/>
                <a:ea typeface="Century Gothic"/>
                <a:cs typeface="Century Gothic"/>
                <a:sym typeface="Century Gothic"/>
              </a:rPr>
              <a:t>			</a:t>
            </a:r>
            <a:r>
              <a:rPr lang="en-US" sz="2400" b="0" i="0" u="none" strike="noStrike" cap="none">
                <a:solidFill>
                  <a:schemeClr val="lt1"/>
                </a:solidFill>
                <a:latin typeface="Times New Roman"/>
                <a:ea typeface="Times New Roman"/>
                <a:cs typeface="Times New Roman"/>
                <a:sym typeface="Times New Roman"/>
              </a:rPr>
              <a:t>Servidor SQL Server</a:t>
            </a:r>
            <a:endParaRPr/>
          </a:p>
          <a:p>
            <a:pPr marL="0" marR="0" lvl="0" indent="0" algn="l" rtl="0">
              <a:lnSpc>
                <a:spcPct val="41666"/>
              </a:lnSpc>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a:p>
            <a:pPr marL="0" marR="0" lvl="0" indent="0" algn="l" rtl="0">
              <a:lnSpc>
                <a:spcPct val="41666"/>
              </a:lnSpc>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a:p>
            <a:pPr marL="0" marR="0" lvl="0" indent="0" algn="l" rtl="0">
              <a:lnSpc>
                <a:spcPct val="41666"/>
              </a:lnSpc>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a:p>
            <a:pPr marL="0" marR="0" lvl="0" indent="0" algn="l" rtl="0">
              <a:lnSpc>
                <a:spcPct val="41666"/>
              </a:lnSpc>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a:p>
            <a:pPr marL="0" marR="0" lvl="0" indent="0" algn="l" rtl="0">
              <a:lnSpc>
                <a:spcPct val="41666"/>
              </a:lnSpc>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a:p>
            <a:pPr marL="0" marR="0" lvl="0" indent="0" algn="l" rtl="0">
              <a:lnSpc>
                <a:spcPct val="87500"/>
              </a:lnSpc>
              <a:spcBef>
                <a:spcPts val="0"/>
              </a:spcBef>
              <a:spcAft>
                <a:spcPts val="0"/>
              </a:spcAft>
              <a:buNone/>
            </a:pPr>
            <a:r>
              <a:rPr lang="en-US" sz="2400" b="0" i="0" u="none" strike="noStrike" cap="none">
                <a:solidFill>
                  <a:schemeClr val="lt1"/>
                </a:solidFill>
                <a:latin typeface="Times New Roman"/>
                <a:ea typeface="Times New Roman"/>
                <a:cs typeface="Times New Roman"/>
                <a:sym typeface="Times New Roman"/>
              </a:rPr>
              <a:t>		Acceso y gestión de una BD</a:t>
            </a:r>
            <a:endParaRPr/>
          </a:p>
          <a:p>
            <a:pPr marL="0" marR="0" lvl="0" indent="0" algn="l" rtl="0">
              <a:lnSpc>
                <a:spcPct val="116666"/>
              </a:lnSpc>
              <a:spcBef>
                <a:spcPts val="0"/>
              </a:spcBef>
              <a:spcAft>
                <a:spcPts val="0"/>
              </a:spcAft>
              <a:buNone/>
            </a:pPr>
            <a:r>
              <a:rPr lang="en-US" sz="2400" b="0" i="0" u="none" strike="noStrike" cap="none">
                <a:solidFill>
                  <a:schemeClr val="lt1"/>
                </a:solidFill>
                <a:latin typeface="Times New Roman"/>
                <a:ea typeface="Times New Roman"/>
                <a:cs typeface="Times New Roman"/>
                <a:sym typeface="Times New Roman"/>
              </a:rPr>
              <a:t>(autorización: User)</a:t>
            </a:r>
            <a:endParaRPr/>
          </a:p>
          <a:p>
            <a:pPr marL="0" marR="0" lvl="0" indent="0" algn="l" rtl="0">
              <a:lnSpc>
                <a:spcPct val="116666"/>
              </a:lnSpc>
              <a:spcBef>
                <a:spcPts val="0"/>
              </a:spcBef>
              <a:spcAft>
                <a:spcPts val="0"/>
              </a:spcAft>
              <a:buNone/>
            </a:pPr>
            <a:r>
              <a:rPr lang="en-US" sz="2400" b="0" i="0" u="none" strike="noStrike" cap="none">
                <a:solidFill>
                  <a:schemeClr val="lt1"/>
                </a:solidFill>
                <a:latin typeface="Times New Roman"/>
                <a:ea typeface="Times New Roman"/>
                <a:cs typeface="Times New Roman"/>
                <a:sym typeface="Times New Roman"/>
              </a:rPr>
              <a:t>			Permisos a</a:t>
            </a:r>
            <a:endParaRPr/>
          </a:p>
          <a:p>
            <a:pPr marL="0" marR="0" lvl="0" indent="0" algn="l" rtl="0">
              <a:lnSpc>
                <a:spcPct val="116666"/>
              </a:lnSpc>
              <a:spcBef>
                <a:spcPts val="0"/>
              </a:spcBef>
              <a:spcAft>
                <a:spcPts val="0"/>
              </a:spcAft>
              <a:buNone/>
            </a:pPr>
            <a:r>
              <a:rPr lang="en-US" sz="2400" b="0" i="0" u="none" strike="noStrike" cap="none">
                <a:solidFill>
                  <a:schemeClr val="lt1"/>
                </a:solidFill>
                <a:latin typeface="Times New Roman"/>
                <a:ea typeface="Times New Roman"/>
                <a:cs typeface="Times New Roman"/>
                <a:sym typeface="Times New Roman"/>
              </a:rPr>
              <a:t>				objetos de BD</a:t>
            </a:r>
            <a:endParaRPr/>
          </a:p>
          <a:p>
            <a:pPr marL="0" marR="0" lvl="0" indent="0" algn="l" rtl="0">
              <a:lnSpc>
                <a:spcPct val="116666"/>
              </a:lnSpc>
              <a:spcBef>
                <a:spcPts val="0"/>
              </a:spcBef>
              <a:spcAft>
                <a:spcPts val="0"/>
              </a:spcAft>
              <a:buNone/>
            </a:pPr>
            <a:r>
              <a:rPr lang="en-US" sz="2400" b="0" i="0" u="none" strike="noStrike" cap="none">
                <a:solidFill>
                  <a:schemeClr val="lt1"/>
                </a:solidFill>
                <a:latin typeface="Times New Roman"/>
                <a:ea typeface="Times New Roman"/>
                <a:cs typeface="Times New Roman"/>
                <a:sym typeface="Times New Roman"/>
              </a:rPr>
              <a:t>				ejecución de sentencias</a:t>
            </a:r>
            <a:endParaRPr/>
          </a:p>
          <a:p>
            <a:pPr marL="0" marR="0" lvl="0" indent="0" algn="l" rtl="0">
              <a:lnSpc>
                <a:spcPct val="116666"/>
              </a:lnSpc>
              <a:spcBef>
                <a:spcPts val="0"/>
              </a:spcBef>
              <a:spcAft>
                <a:spcPts val="0"/>
              </a:spcAft>
              <a:buNone/>
            </a:pPr>
            <a:r>
              <a:rPr lang="en-US" sz="2400" b="0" i="0" u="none" strike="noStrike" cap="none">
                <a:solidFill>
                  <a:schemeClr val="lt1"/>
                </a:solidFill>
                <a:latin typeface="Times New Roman"/>
                <a:ea typeface="Times New Roman"/>
                <a:cs typeface="Times New Roman"/>
                <a:sym typeface="Times New Roman"/>
              </a:rPr>
              <a:t>			Permisos a través de roles:</a:t>
            </a:r>
            <a:endParaRPr/>
          </a:p>
          <a:p>
            <a:pPr marL="0" marR="0" lvl="0" indent="0" algn="l" rtl="0">
              <a:lnSpc>
                <a:spcPct val="116666"/>
              </a:lnSpc>
              <a:spcBef>
                <a:spcPts val="0"/>
              </a:spcBef>
              <a:spcAft>
                <a:spcPts val="0"/>
              </a:spcAft>
              <a:buNone/>
            </a:pPr>
            <a:r>
              <a:rPr lang="en-US" sz="2400" b="0" i="0" u="none" strike="noStrike" cap="none">
                <a:solidFill>
                  <a:schemeClr val="lt1"/>
                </a:solidFill>
                <a:latin typeface="Times New Roman"/>
                <a:ea typeface="Times New Roman"/>
                <a:cs typeface="Times New Roman"/>
                <a:sym typeface="Times New Roman"/>
              </a:rPr>
              <a:t>				del servidor o de BD</a:t>
            </a:r>
            <a:endParaRPr/>
          </a:p>
          <a:p>
            <a:pPr marL="0" marR="0" lvl="0" indent="0" algn="l" rtl="0">
              <a:lnSpc>
                <a:spcPct val="116666"/>
              </a:lnSpc>
              <a:spcBef>
                <a:spcPts val="0"/>
              </a:spcBef>
              <a:spcAft>
                <a:spcPts val="0"/>
              </a:spcAft>
              <a:buNone/>
            </a:pPr>
            <a:r>
              <a:rPr lang="en-US" sz="2400" b="0" i="0" u="none" strike="noStrike" cap="none">
                <a:solidFill>
                  <a:schemeClr val="lt1"/>
                </a:solidFill>
                <a:latin typeface="Times New Roman"/>
                <a:ea typeface="Times New Roman"/>
                <a:cs typeface="Times New Roman"/>
                <a:sym typeface="Times New Roman"/>
              </a:rPr>
              <a:t>				definidos por el usuario</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22222"/>
              </a:lnSpc>
              <a:spcBef>
                <a:spcPts val="0"/>
              </a:spcBef>
              <a:spcAft>
                <a:spcPts val="0"/>
              </a:spcAft>
              <a:buNone/>
            </a:pPr>
            <a:r>
              <a:rPr lang="en-US" sz="1800" b="0" i="0" u="none" strike="noStrike" cap="none">
                <a:solidFill>
                  <a:schemeClr val="lt1"/>
                </a:solidFill>
                <a:latin typeface="Century Gothic"/>
                <a:ea typeface="Century Gothic"/>
                <a:cs typeface="Century Gothic"/>
                <a:sym typeface="Century Gothic"/>
              </a:rPr>
              <a:t>	</a:t>
            </a:r>
            <a:r>
              <a:rPr lang="en-US" sz="1403" b="0" i="0" u="none" strike="noStrike" cap="none">
                <a:solidFill>
                  <a:srgbClr val="464653"/>
                </a:solidFill>
                <a:latin typeface="Quattrocento Sans"/>
                <a:ea typeface="Quattrocento Sans"/>
                <a:cs typeface="Quattrocento Sans"/>
                <a:sym typeface="Quattrocento Sans"/>
              </a:rPr>
              <a:t>5</a:t>
            </a:r>
            <a:endParaRPr/>
          </a:p>
        </p:txBody>
      </p:sp>
      <p:sp>
        <p:nvSpPr>
          <p:cNvPr id="228" name="Google Shape;228;p34"/>
          <p:cNvSpPr txBox="1"/>
          <p:nvPr/>
        </p:nvSpPr>
        <p:spPr>
          <a:xfrm>
            <a:off x="4177346" y="2083434"/>
            <a:ext cx="3031279" cy="251351"/>
          </a:xfrm>
          <a:prstGeom prst="rect">
            <a:avLst/>
          </a:prstGeom>
          <a:noFill/>
          <a:ln>
            <a:noFill/>
          </a:ln>
        </p:spPr>
        <p:txBody>
          <a:bodyPr spcFirstLastPara="1" wrap="square" lIns="0" tIns="0" rIns="0" bIns="45700" anchor="t" anchorCtr="0">
            <a:spAutoFit/>
          </a:bodyPr>
          <a:lstStyle/>
          <a:p>
            <a:pPr marL="0" marR="0" lvl="0" indent="0" algn="l" rtl="0">
              <a:lnSpc>
                <a:spcPct val="66666"/>
              </a:lnSpc>
              <a:spcBef>
                <a:spcPts val="0"/>
              </a:spcBef>
              <a:spcAft>
                <a:spcPts val="0"/>
              </a:spcAft>
              <a:buNone/>
            </a:pPr>
            <a:r>
              <a:rPr lang="en-US" sz="2400" b="0" i="0" u="none" strike="noStrike" cap="none">
                <a:solidFill>
                  <a:schemeClr val="lt1"/>
                </a:solidFill>
                <a:latin typeface="Times New Roman"/>
                <a:ea typeface="Times New Roman"/>
                <a:cs typeface="Times New Roman"/>
                <a:sym typeface="Times New Roman"/>
              </a:rPr>
              <a:t>(Inicio de sesión: Login)</a:t>
            </a:r>
            <a:endParaRPr/>
          </a:p>
        </p:txBody>
      </p:sp>
      <p:sp>
        <p:nvSpPr>
          <p:cNvPr id="229" name="Google Shape;229;p34"/>
          <p:cNvSpPr txBox="1"/>
          <p:nvPr/>
        </p:nvSpPr>
        <p:spPr>
          <a:xfrm>
            <a:off x="1255103" y="774605"/>
            <a:ext cx="7223131" cy="892552"/>
          </a:xfrm>
          <a:prstGeom prst="rect">
            <a:avLst/>
          </a:prstGeom>
          <a:noFill/>
          <a:ln>
            <a:noFill/>
          </a:ln>
        </p:spPr>
        <p:txBody>
          <a:bodyPr spcFirstLastPara="1" wrap="square" lIns="0" tIns="0" rIns="0" bIns="45700" anchor="t" anchorCtr="0">
            <a:spAutoFit/>
          </a:bodyPr>
          <a:lstStyle/>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92857"/>
              </a:lnSpc>
              <a:spcBef>
                <a:spcPts val="0"/>
              </a:spcBef>
              <a:spcAft>
                <a:spcPts val="0"/>
              </a:spcAft>
              <a:buNone/>
            </a:pPr>
            <a:r>
              <a:rPr lang="en-US" sz="1800" b="0" i="0" u="none" strike="noStrike" cap="none">
                <a:solidFill>
                  <a:schemeClr val="lt1"/>
                </a:solidFill>
                <a:latin typeface="Century Gothic"/>
                <a:ea typeface="Century Gothic"/>
                <a:cs typeface="Century Gothic"/>
                <a:sym typeface="Century Gothic"/>
              </a:rPr>
              <a:t>	</a:t>
            </a:r>
            <a:r>
              <a:rPr lang="en-US" sz="2800" b="1" i="0" u="none" strike="noStrike" cap="none">
                <a:solidFill>
                  <a:schemeClr val="lt1"/>
                </a:solidFill>
                <a:latin typeface="Times New Roman"/>
                <a:ea typeface="Times New Roman"/>
                <a:cs typeface="Times New Roman"/>
                <a:sym typeface="Times New Roman"/>
              </a:rPr>
              <a:t>Modo de autentificación (acceso al servidor)</a:t>
            </a:r>
            <a:endParaRPr/>
          </a:p>
        </p:txBody>
      </p:sp>
      <p:sp>
        <p:nvSpPr>
          <p:cNvPr id="230" name="Google Shape;230;p34"/>
          <p:cNvSpPr/>
          <p:nvPr/>
        </p:nvSpPr>
        <p:spPr>
          <a:xfrm>
            <a:off x="1782817" y="447862"/>
            <a:ext cx="6090129" cy="553998"/>
          </a:xfrm>
          <a:prstGeom prst="rect">
            <a:avLst/>
          </a:prstGeom>
          <a:noFill/>
          <a:ln>
            <a:noFill/>
          </a:ln>
        </p:spPr>
        <p:txBody>
          <a:bodyPr spcFirstLastPara="1" wrap="square" lIns="91425" tIns="45700" rIns="91425" bIns="45700" anchor="t" anchorCtr="0">
            <a:noAutofit/>
          </a:bodyPr>
          <a:lstStyle/>
          <a:p>
            <a:pPr marL="0" marR="0" lvl="0" indent="0" algn="l" rtl="0">
              <a:lnSpc>
                <a:spcPct val="89955"/>
              </a:lnSpc>
              <a:spcBef>
                <a:spcPts val="0"/>
              </a:spcBef>
              <a:spcAft>
                <a:spcPts val="0"/>
              </a:spcAft>
              <a:buNone/>
            </a:pPr>
            <a:r>
              <a:rPr lang="en-US" sz="4002" b="1" i="0" u="none" strike="noStrike" cap="none">
                <a:solidFill>
                  <a:srgbClr val="FF7200"/>
                </a:solidFill>
                <a:latin typeface="Times New Roman"/>
                <a:ea typeface="Times New Roman"/>
                <a:cs typeface="Times New Roman"/>
                <a:sym typeface="Times New Roman"/>
              </a:rPr>
              <a:t>Inicios de sesión - Usuarios</a:t>
            </a:r>
            <a:endParaRPr sz="4002" b="1" i="0" u="none" strike="noStrike" cap="none">
              <a:solidFill>
                <a:srgbClr val="FF72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5"/>
          <p:cNvSpPr txBox="1"/>
          <p:nvPr/>
        </p:nvSpPr>
        <p:spPr>
          <a:xfrm>
            <a:off x="1320800" y="812800"/>
            <a:ext cx="4254500" cy="457200"/>
          </a:xfrm>
          <a:prstGeom prst="rect">
            <a:avLst/>
          </a:prstGeom>
          <a:noFill/>
          <a:ln>
            <a:noFill/>
          </a:ln>
        </p:spPr>
        <p:txBody>
          <a:bodyPr spcFirstLastPara="1" wrap="square" lIns="0" tIns="0" rIns="0" bIns="45700" anchor="t" anchorCtr="0">
            <a:spAutoFit/>
          </a:bodyPr>
          <a:lstStyle/>
          <a:p>
            <a:pPr marL="0" marR="0" lvl="0" indent="0" algn="l" rtl="0">
              <a:lnSpc>
                <a:spcPct val="89955"/>
              </a:lnSpc>
              <a:spcBef>
                <a:spcPts val="0"/>
              </a:spcBef>
              <a:spcAft>
                <a:spcPts val="0"/>
              </a:spcAft>
              <a:buNone/>
            </a:pPr>
            <a:r>
              <a:rPr lang="en-US" sz="4002" b="1" i="0" u="none" strike="noStrike" cap="none">
                <a:solidFill>
                  <a:srgbClr val="FF7200"/>
                </a:solidFill>
                <a:latin typeface="Times New Roman"/>
                <a:ea typeface="Times New Roman"/>
                <a:cs typeface="Times New Roman"/>
                <a:sym typeface="Times New Roman"/>
              </a:rPr>
              <a:t>Roles</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de</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servidor</a:t>
            </a:r>
            <a:endParaRPr/>
          </a:p>
        </p:txBody>
      </p:sp>
      <p:sp>
        <p:nvSpPr>
          <p:cNvPr id="236" name="Google Shape;236;p35"/>
          <p:cNvSpPr txBox="1"/>
          <p:nvPr/>
        </p:nvSpPr>
        <p:spPr>
          <a:xfrm>
            <a:off x="1739900" y="1828800"/>
            <a:ext cx="5753100" cy="7493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Cada</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rol</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agrupa</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un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conjunto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permisos.</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12500"/>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Facilitan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la</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administración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la</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seguridad.</a:t>
            </a:r>
            <a:endParaRPr/>
          </a:p>
        </p:txBody>
      </p:sp>
      <p:sp>
        <p:nvSpPr>
          <p:cNvPr id="237" name="Google Shape;237;p35"/>
          <p:cNvSpPr txBox="1"/>
          <p:nvPr/>
        </p:nvSpPr>
        <p:spPr>
          <a:xfrm>
            <a:off x="1739900" y="2768600"/>
            <a:ext cx="6985000" cy="6096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Definidos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a</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nivel</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servidor.</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Independientes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las</a:t>
            </a:r>
            <a:endParaRPr/>
          </a:p>
          <a:p>
            <a:pPr marL="0" marR="0" lvl="0" indent="0" algn="l" rtl="0">
              <a:lnSpc>
                <a:spcPct val="1041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bases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datos.</a:t>
            </a:r>
            <a:endParaRPr/>
          </a:p>
        </p:txBody>
      </p:sp>
      <p:sp>
        <p:nvSpPr>
          <p:cNvPr id="238" name="Google Shape;238;p35"/>
          <p:cNvSpPr txBox="1"/>
          <p:nvPr/>
        </p:nvSpPr>
        <p:spPr>
          <a:xfrm>
            <a:off x="1739900" y="3581400"/>
            <a:ext cx="6883400" cy="6096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Un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inicio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sesión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puede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pertenecer</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a</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cero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más</a:t>
            </a:r>
            <a:endParaRPr/>
          </a:p>
          <a:p>
            <a:pPr marL="0" marR="0" lvl="0" indent="0" algn="l" rtl="0">
              <a:lnSpc>
                <a:spcPct val="1041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roles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servidor</a:t>
            </a:r>
            <a:endParaRPr/>
          </a:p>
        </p:txBody>
      </p:sp>
      <p:sp>
        <p:nvSpPr>
          <p:cNvPr id="239" name="Google Shape;239;p35"/>
          <p:cNvSpPr txBox="1"/>
          <p:nvPr/>
        </p:nvSpPr>
        <p:spPr>
          <a:xfrm>
            <a:off x="1739900" y="4394200"/>
            <a:ext cx="6261100" cy="10795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Un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inicio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sesión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que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pertenezca</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a</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un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rol</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endParaRPr/>
          </a:p>
          <a:p>
            <a:pPr marL="0" marR="0" lvl="0" indent="0" algn="l" rtl="0">
              <a:lnSpc>
                <a:spcPct val="1041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servidor</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adquiere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los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permisos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ese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rol.</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12500"/>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Son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fijos:</a:t>
            </a:r>
            <a:endParaRPr/>
          </a:p>
        </p:txBody>
      </p:sp>
      <p:sp>
        <p:nvSpPr>
          <p:cNvPr id="240" name="Google Shape;240;p35"/>
          <p:cNvSpPr txBox="1"/>
          <p:nvPr/>
        </p:nvSpPr>
        <p:spPr>
          <a:xfrm>
            <a:off x="2374900" y="5638800"/>
            <a:ext cx="4165600" cy="6223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No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pueden</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modificarse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sus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permisos</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0521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No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pueden</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eliminarse</a:t>
            </a:r>
            <a:endParaRPr/>
          </a:p>
        </p:txBody>
      </p:sp>
      <p:sp>
        <p:nvSpPr>
          <p:cNvPr id="241" name="Google Shape;241;p35"/>
          <p:cNvSpPr txBox="1"/>
          <p:nvPr/>
        </p:nvSpPr>
        <p:spPr>
          <a:xfrm>
            <a:off x="2374900" y="6413500"/>
            <a:ext cx="51181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No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pueden</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añadirse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nuevos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roles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servidor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p:nvPr/>
        </p:nvSpPr>
        <p:spPr>
          <a:xfrm>
            <a:off x="1320800" y="812800"/>
            <a:ext cx="6146800" cy="457200"/>
          </a:xfrm>
          <a:prstGeom prst="rect">
            <a:avLst/>
          </a:prstGeom>
          <a:noFill/>
          <a:ln>
            <a:noFill/>
          </a:ln>
        </p:spPr>
        <p:txBody>
          <a:bodyPr spcFirstLastPara="1" wrap="square" lIns="0" tIns="0" rIns="0" bIns="45700" anchor="t" anchorCtr="0">
            <a:spAutoFit/>
          </a:bodyPr>
          <a:lstStyle/>
          <a:p>
            <a:pPr marL="0" marR="0" lvl="0" indent="0" algn="l" rtl="0">
              <a:lnSpc>
                <a:spcPct val="89955"/>
              </a:lnSpc>
              <a:spcBef>
                <a:spcPts val="0"/>
              </a:spcBef>
              <a:spcAft>
                <a:spcPts val="0"/>
              </a:spcAft>
              <a:buNone/>
            </a:pPr>
            <a:r>
              <a:rPr lang="en-US" sz="4002" b="1" i="0" u="none" strike="noStrike" cap="none">
                <a:solidFill>
                  <a:srgbClr val="FF7200"/>
                </a:solidFill>
                <a:latin typeface="Times New Roman"/>
                <a:ea typeface="Times New Roman"/>
                <a:cs typeface="Times New Roman"/>
                <a:sym typeface="Times New Roman"/>
              </a:rPr>
              <a:t>Lista</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de</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roles</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de</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servidor</a:t>
            </a:r>
            <a:endParaRPr/>
          </a:p>
        </p:txBody>
      </p:sp>
      <p:sp>
        <p:nvSpPr>
          <p:cNvPr id="247" name="Google Shape;247;p36"/>
          <p:cNvSpPr txBox="1"/>
          <p:nvPr/>
        </p:nvSpPr>
        <p:spPr>
          <a:xfrm>
            <a:off x="1689100" y="1873250"/>
            <a:ext cx="6573916" cy="648896"/>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1" i="0" u="none" strike="noStrike" cap="none">
                <a:solidFill>
                  <a:srgbClr val="FFFFFF"/>
                </a:solidFill>
                <a:latin typeface="Times New Roman"/>
                <a:ea typeface="Times New Roman"/>
                <a:cs typeface="Times New Roman"/>
                <a:sym typeface="Times New Roman"/>
              </a:rPr>
              <a:t>sysadmin</a:t>
            </a:r>
            <a:r>
              <a:rPr lang="en-US" sz="2400" b="0" i="0" u="none" strike="noStrike" cap="none">
                <a:solidFill>
                  <a:srgbClr val="FFFFFF"/>
                </a:solidFill>
                <a:latin typeface="Times New Roman"/>
                <a:ea typeface="Times New Roman"/>
                <a:cs typeface="Times New Roman"/>
                <a:sym typeface="Times New Roman"/>
              </a:rPr>
              <a:t>:</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puede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realizar</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cualquier</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actividad</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en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SQL</a:t>
            </a:r>
            <a:endParaRPr/>
          </a:p>
          <a:p>
            <a:pPr marL="0" marR="0" lvl="0" indent="0" algn="l" rtl="0">
              <a:lnSpc>
                <a:spcPct val="1041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Server</a:t>
            </a:r>
            <a:endParaRPr/>
          </a:p>
        </p:txBody>
      </p:sp>
      <p:sp>
        <p:nvSpPr>
          <p:cNvPr id="248" name="Google Shape;248;p36"/>
          <p:cNvSpPr txBox="1"/>
          <p:nvPr/>
        </p:nvSpPr>
        <p:spPr>
          <a:xfrm>
            <a:off x="1602542" y="2789396"/>
            <a:ext cx="8346837" cy="892552"/>
          </a:xfrm>
          <a:prstGeom prst="rect">
            <a:avLst/>
          </a:prstGeom>
          <a:noFill/>
          <a:ln>
            <a:noFill/>
          </a:ln>
        </p:spPr>
        <p:txBody>
          <a:bodyPr spcFirstLastPara="1" wrap="square" lIns="0" tIns="0" rIns="0" bIns="45700" anchor="t" anchorCtr="0">
            <a:spAutoFit/>
          </a:bodyPr>
          <a:lstStyle/>
          <a:p>
            <a:pPr marL="0" marR="0" lvl="0" indent="0" algn="just" rtl="0">
              <a:lnSpc>
                <a:spcPct val="91666"/>
              </a:lnSpc>
              <a:spcBef>
                <a:spcPts val="0"/>
              </a:spcBef>
              <a:spcAft>
                <a:spcPts val="0"/>
              </a:spcAft>
              <a:buNone/>
            </a:pPr>
            <a:r>
              <a:rPr lang="en-US" sz="2400" b="1" i="0" u="none" strike="noStrike" cap="none">
                <a:solidFill>
                  <a:srgbClr val="FFFFFF"/>
                </a:solidFill>
                <a:latin typeface="Times New Roman"/>
                <a:ea typeface="Times New Roman"/>
                <a:cs typeface="Times New Roman"/>
                <a:sym typeface="Times New Roman"/>
              </a:rPr>
              <a:t>securityadmin</a:t>
            </a:r>
            <a:r>
              <a:rPr lang="en-US" sz="2400" b="0" i="0" u="none" strike="noStrike" cap="none">
                <a:solidFill>
                  <a:srgbClr val="FFFFFF"/>
                </a:solidFill>
                <a:latin typeface="Times New Roman"/>
                <a:ea typeface="Times New Roman"/>
                <a:cs typeface="Times New Roman"/>
                <a:sym typeface="Times New Roman"/>
              </a:rPr>
              <a:t>: administra los inicios de session y sus propiedades.</a:t>
            </a:r>
            <a:endParaRPr/>
          </a:p>
          <a:p>
            <a:pPr marL="0" marR="0" lvl="0" indent="0" algn="just" rtl="0">
              <a:lnSpc>
                <a:spcPct val="91666"/>
              </a:lnSpc>
              <a:spcBef>
                <a:spcPts val="0"/>
              </a:spcBef>
              <a:spcAft>
                <a:spcPts val="0"/>
              </a:spcAft>
              <a:buNone/>
            </a:pPr>
            <a:endParaRPr sz="2400" b="0" i="0" u="none" strike="noStrike" cap="none">
              <a:solidFill>
                <a:srgbClr val="FFFFFF"/>
              </a:solidFill>
              <a:latin typeface="Times New Roman"/>
              <a:ea typeface="Times New Roman"/>
              <a:cs typeface="Times New Roman"/>
              <a:sym typeface="Times New Roman"/>
            </a:endParaRPr>
          </a:p>
          <a:p>
            <a:pPr marL="0" marR="0" lvl="0" indent="0" algn="just" rtl="0">
              <a:lnSpc>
                <a:spcPct val="91666"/>
              </a:lnSpc>
              <a:spcBef>
                <a:spcPts val="0"/>
              </a:spcBef>
              <a:spcAft>
                <a:spcPts val="0"/>
              </a:spcAft>
              <a:buNone/>
            </a:pPr>
            <a:r>
              <a:rPr lang="en-US" sz="2400" b="1" i="0" u="none" strike="noStrike" cap="none">
                <a:solidFill>
                  <a:srgbClr val="FFFFFF"/>
                </a:solidFill>
                <a:latin typeface="Times New Roman"/>
                <a:ea typeface="Times New Roman"/>
                <a:cs typeface="Times New Roman"/>
                <a:sym typeface="Times New Roman"/>
              </a:rPr>
              <a:t>serveradmin</a:t>
            </a:r>
            <a:r>
              <a:rPr lang="en-US" sz="2400" b="0" i="0" u="none" strike="noStrike" cap="none">
                <a:solidFill>
                  <a:srgbClr val="FFFFFF"/>
                </a:solidFill>
                <a:latin typeface="Times New Roman"/>
                <a:ea typeface="Times New Roman"/>
                <a:cs typeface="Times New Roman"/>
                <a:sym typeface="Times New Roman"/>
              </a:rPr>
              <a:t>: configura el servidor</a:t>
            </a:r>
            <a:endParaRPr/>
          </a:p>
        </p:txBody>
      </p:sp>
      <p:sp>
        <p:nvSpPr>
          <p:cNvPr id="249" name="Google Shape;249;p36"/>
          <p:cNvSpPr txBox="1"/>
          <p:nvPr/>
        </p:nvSpPr>
        <p:spPr>
          <a:xfrm>
            <a:off x="1674813" y="3853675"/>
            <a:ext cx="5862182" cy="1597873"/>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1" i="0" u="none" strike="noStrike" cap="none">
                <a:solidFill>
                  <a:srgbClr val="FFFFFF"/>
                </a:solidFill>
                <a:latin typeface="Times New Roman"/>
                <a:ea typeface="Times New Roman"/>
                <a:cs typeface="Times New Roman"/>
                <a:sym typeface="Times New Roman"/>
              </a:rPr>
              <a:t>setupadmin</a:t>
            </a:r>
            <a:r>
              <a:rPr lang="en-US" sz="2400" b="0" i="0" u="none" strike="noStrike" cap="none">
                <a:solidFill>
                  <a:srgbClr val="FFFFFF"/>
                </a:solidFill>
                <a:latin typeface="Times New Roman"/>
                <a:ea typeface="Times New Roman"/>
                <a:cs typeface="Times New Roman"/>
                <a:sym typeface="Times New Roman"/>
              </a:rPr>
              <a:t>:</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configura</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servidores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vinculados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y</a:t>
            </a:r>
            <a:endParaRPr/>
          </a:p>
          <a:p>
            <a:pPr marL="0" marR="0" lvl="0" indent="0" algn="l" rtl="0">
              <a:lnSpc>
                <a:spcPct val="1041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procedimiento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almacenado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arranque</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12500"/>
              </a:lnSpc>
              <a:spcBef>
                <a:spcPts val="0"/>
              </a:spcBef>
              <a:spcAft>
                <a:spcPts val="0"/>
              </a:spcAft>
              <a:buNone/>
            </a:pPr>
            <a:r>
              <a:rPr lang="en-US" sz="2400" b="1" i="0" u="none" strike="noStrike" cap="none">
                <a:solidFill>
                  <a:srgbClr val="FFFFFF"/>
                </a:solidFill>
                <a:latin typeface="Times New Roman"/>
                <a:ea typeface="Times New Roman"/>
                <a:cs typeface="Times New Roman"/>
                <a:sym typeface="Times New Roman"/>
              </a:rPr>
              <a:t>processadmin</a:t>
            </a:r>
            <a:r>
              <a:rPr lang="en-US" sz="2400" b="0" i="0" u="none" strike="noStrike" cap="none">
                <a:solidFill>
                  <a:srgbClr val="FFFFFF"/>
                </a:solidFill>
                <a:latin typeface="Times New Roman"/>
                <a:ea typeface="Times New Roman"/>
                <a:cs typeface="Times New Roman"/>
                <a:sym typeface="Times New Roman"/>
              </a:rPr>
              <a:t>:</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puede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desconectar</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usuarios</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12500"/>
              </a:lnSpc>
              <a:spcBef>
                <a:spcPts val="0"/>
              </a:spcBef>
              <a:spcAft>
                <a:spcPts val="0"/>
              </a:spcAft>
              <a:buNone/>
            </a:pPr>
            <a:r>
              <a:rPr lang="en-US" sz="2400" b="1" i="0" u="none" strike="noStrike" cap="none">
                <a:solidFill>
                  <a:srgbClr val="FFFFFF"/>
                </a:solidFill>
                <a:latin typeface="Times New Roman"/>
                <a:ea typeface="Times New Roman"/>
                <a:cs typeface="Times New Roman"/>
                <a:sym typeface="Times New Roman"/>
              </a:rPr>
              <a:t>diskadmin</a:t>
            </a:r>
            <a:r>
              <a:rPr lang="en-US" sz="2400" b="0" i="0" u="none" strike="noStrike" cap="none">
                <a:solidFill>
                  <a:srgbClr val="FFFFFF"/>
                </a:solidFill>
                <a:latin typeface="Times New Roman"/>
                <a:ea typeface="Times New Roman"/>
                <a:cs typeface="Times New Roman"/>
                <a:sym typeface="Times New Roman"/>
              </a:rPr>
              <a:t>:</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(obsoleto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6.5)</a:t>
            </a:r>
            <a:endParaRPr/>
          </a:p>
        </p:txBody>
      </p:sp>
      <p:sp>
        <p:nvSpPr>
          <p:cNvPr id="250" name="Google Shape;250;p36"/>
          <p:cNvSpPr txBox="1"/>
          <p:nvPr/>
        </p:nvSpPr>
        <p:spPr>
          <a:xfrm>
            <a:off x="1674813" y="5569048"/>
            <a:ext cx="3803157" cy="328295"/>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1" i="0" u="none" strike="noStrike" cap="none">
                <a:solidFill>
                  <a:srgbClr val="FFFFFF"/>
                </a:solidFill>
                <a:latin typeface="Times New Roman"/>
                <a:ea typeface="Times New Roman"/>
                <a:cs typeface="Times New Roman"/>
                <a:sym typeface="Times New Roman"/>
              </a:rPr>
              <a:t>dbcreator</a:t>
            </a:r>
            <a:r>
              <a:rPr lang="en-US" sz="2400" b="0" i="0" u="none" strike="noStrike" cap="none">
                <a:solidFill>
                  <a:srgbClr val="FFFFFF"/>
                </a:solidFill>
                <a:latin typeface="Times New Roman"/>
                <a:ea typeface="Times New Roman"/>
                <a:cs typeface="Times New Roman"/>
                <a:sym typeface="Times New Roman"/>
              </a:rPr>
              <a:t>:</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crea</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bases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datos</a:t>
            </a:r>
            <a:endParaRPr/>
          </a:p>
        </p:txBody>
      </p:sp>
      <p:sp>
        <p:nvSpPr>
          <p:cNvPr id="251" name="Google Shape;251;p36"/>
          <p:cNvSpPr txBox="1"/>
          <p:nvPr/>
        </p:nvSpPr>
        <p:spPr>
          <a:xfrm>
            <a:off x="1674813" y="6014421"/>
            <a:ext cx="4945265" cy="328295"/>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1" i="0" u="none" strike="noStrike" cap="none">
                <a:solidFill>
                  <a:srgbClr val="FFFFFF"/>
                </a:solidFill>
                <a:latin typeface="Times New Roman"/>
                <a:ea typeface="Times New Roman"/>
                <a:cs typeface="Times New Roman"/>
                <a:sym typeface="Times New Roman"/>
              </a:rPr>
              <a:t>bulkadmin</a:t>
            </a:r>
            <a:r>
              <a:rPr lang="en-US" sz="2400" b="0" i="0" u="none" strike="noStrike" cap="none">
                <a:solidFill>
                  <a:srgbClr val="FFFFFF"/>
                </a:solidFill>
                <a:latin typeface="Times New Roman"/>
                <a:ea typeface="Times New Roman"/>
                <a:cs typeface="Times New Roman"/>
                <a:sym typeface="Times New Roman"/>
              </a:rPr>
              <a:t>:</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realiza</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inserciones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masivas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7"/>
          <p:cNvSpPr txBox="1"/>
          <p:nvPr/>
        </p:nvSpPr>
        <p:spPr>
          <a:xfrm>
            <a:off x="1676400" y="2095500"/>
            <a:ext cx="4445000" cy="317500"/>
          </a:xfrm>
          <a:prstGeom prst="rect">
            <a:avLst/>
          </a:prstGeom>
          <a:noFill/>
          <a:ln>
            <a:noFill/>
          </a:ln>
        </p:spPr>
        <p:txBody>
          <a:bodyPr spcFirstLastPara="1" wrap="square" lIns="0" tIns="0" rIns="0" bIns="45700" anchor="t" anchorCtr="0">
            <a:spAutoFit/>
          </a:bodyPr>
          <a:lstStyle/>
          <a:p>
            <a:pPr marL="0" marR="0" lvl="0" indent="0" algn="l" rtl="0">
              <a:lnSpc>
                <a:spcPct val="89221"/>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Gestión</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roles</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servidor</a:t>
            </a:r>
            <a:endParaRPr/>
          </a:p>
        </p:txBody>
      </p:sp>
      <p:sp>
        <p:nvSpPr>
          <p:cNvPr id="257" name="Google Shape;257;p37"/>
          <p:cNvSpPr txBox="1"/>
          <p:nvPr/>
        </p:nvSpPr>
        <p:spPr>
          <a:xfrm>
            <a:off x="2311400" y="2667000"/>
            <a:ext cx="3619500" cy="2794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Administrador</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Corporativo:</a:t>
            </a:r>
            <a:endParaRPr/>
          </a:p>
        </p:txBody>
      </p:sp>
      <p:sp>
        <p:nvSpPr>
          <p:cNvPr id="258" name="Google Shape;258;p37"/>
          <p:cNvSpPr txBox="1"/>
          <p:nvPr/>
        </p:nvSpPr>
        <p:spPr>
          <a:xfrm>
            <a:off x="2844800" y="3149600"/>
            <a:ext cx="28321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Lista</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roles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servidor</a:t>
            </a:r>
            <a:endParaRPr/>
          </a:p>
        </p:txBody>
      </p:sp>
      <p:sp>
        <p:nvSpPr>
          <p:cNvPr id="259" name="Google Shape;259;p37"/>
          <p:cNvSpPr txBox="1"/>
          <p:nvPr/>
        </p:nvSpPr>
        <p:spPr>
          <a:xfrm>
            <a:off x="2844800" y="3568700"/>
            <a:ext cx="37465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Permisos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los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roles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servidor</a:t>
            </a:r>
            <a:endParaRPr/>
          </a:p>
        </p:txBody>
      </p:sp>
      <p:sp>
        <p:nvSpPr>
          <p:cNvPr id="260" name="Google Shape;260;p37"/>
          <p:cNvSpPr txBox="1"/>
          <p:nvPr/>
        </p:nvSpPr>
        <p:spPr>
          <a:xfrm>
            <a:off x="2844800" y="4000500"/>
            <a:ext cx="44704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Miembros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un</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rol:</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ver,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añadir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y</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quitar.</a:t>
            </a:r>
            <a:endParaRPr/>
          </a:p>
        </p:txBody>
      </p:sp>
      <p:sp>
        <p:nvSpPr>
          <p:cNvPr id="261" name="Google Shape;261;p37"/>
          <p:cNvSpPr txBox="1"/>
          <p:nvPr/>
        </p:nvSpPr>
        <p:spPr>
          <a:xfrm>
            <a:off x="2844800" y="4432300"/>
            <a:ext cx="6438900" cy="5334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Roles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a</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los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que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pertenece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un</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inicio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sesión:</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ver,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añadir</a:t>
            </a:r>
            <a:endParaRPr/>
          </a:p>
          <a:p>
            <a:pPr marL="0" marR="0" lvl="0" indent="0" algn="l" rtl="0">
              <a:lnSpc>
                <a:spcPct val="12024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y</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quitar.</a:t>
            </a:r>
            <a:endParaRPr/>
          </a:p>
        </p:txBody>
      </p:sp>
      <p:sp>
        <p:nvSpPr>
          <p:cNvPr id="262" name="Google Shape;262;p37"/>
          <p:cNvSpPr txBox="1"/>
          <p:nvPr/>
        </p:nvSpPr>
        <p:spPr>
          <a:xfrm>
            <a:off x="2311400" y="5181600"/>
            <a:ext cx="977900" cy="2794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T-SQL:</a:t>
            </a:r>
            <a:endParaRPr/>
          </a:p>
        </p:txBody>
      </p:sp>
      <p:sp>
        <p:nvSpPr>
          <p:cNvPr id="263" name="Google Shape;263;p37"/>
          <p:cNvSpPr txBox="1"/>
          <p:nvPr/>
        </p:nvSpPr>
        <p:spPr>
          <a:xfrm>
            <a:off x="2844800" y="5664200"/>
            <a:ext cx="23622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Roles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servidor.sql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body" idx="1"/>
          </p:nvPr>
        </p:nvSpPr>
        <p:spPr>
          <a:xfrm>
            <a:off x="812800" y="525223"/>
            <a:ext cx="9067800" cy="6224902"/>
          </a:xfrm>
          <a:prstGeom prst="rect">
            <a:avLst/>
          </a:prstGeom>
          <a:noFill/>
          <a:ln>
            <a:noFill/>
          </a:ln>
        </p:spPr>
        <p:txBody>
          <a:bodyPr spcFirstLastPara="1" wrap="square" lIns="91425" tIns="45700" rIns="91425" bIns="45700" anchor="t" anchorCtr="0">
            <a:normAutofit/>
          </a:bodyPr>
          <a:lstStyle/>
          <a:p>
            <a:pPr marL="377848" lvl="0" indent="-255927" algn="l" rtl="0">
              <a:spcBef>
                <a:spcPts val="0"/>
              </a:spcBef>
              <a:spcAft>
                <a:spcPts val="0"/>
              </a:spcAft>
              <a:buSzPts val="1920"/>
              <a:buNone/>
            </a:pPr>
            <a:endParaRPr sz="2400"/>
          </a:p>
          <a:p>
            <a:pPr marL="377848" lvl="0" indent="-255927" algn="l" rtl="0">
              <a:spcBef>
                <a:spcPts val="1102"/>
              </a:spcBef>
              <a:spcAft>
                <a:spcPts val="0"/>
              </a:spcAft>
              <a:buSzPts val="1920"/>
              <a:buNone/>
            </a:pPr>
            <a:endParaRPr sz="2400"/>
          </a:p>
          <a:p>
            <a:pPr marL="377848" lvl="0" indent="-255927" algn="l" rtl="0">
              <a:spcBef>
                <a:spcPts val="1102"/>
              </a:spcBef>
              <a:spcAft>
                <a:spcPts val="0"/>
              </a:spcAft>
              <a:buSzPts val="1920"/>
              <a:buNone/>
            </a:pPr>
            <a:endParaRPr sz="2400"/>
          </a:p>
          <a:p>
            <a:pPr marL="0" lvl="0" indent="0" algn="l" rtl="0">
              <a:spcBef>
                <a:spcPts val="1102"/>
              </a:spcBef>
              <a:spcAft>
                <a:spcPts val="0"/>
              </a:spcAft>
              <a:buSzPts val="2240"/>
              <a:buNone/>
            </a:pPr>
            <a:r>
              <a:rPr lang="en-US" sz="2800" b="1">
                <a:solidFill>
                  <a:schemeClr val="accent2"/>
                </a:solidFill>
              </a:rPr>
              <a:t>Podemos definir a los usuarios:</a:t>
            </a:r>
            <a:endParaRPr/>
          </a:p>
          <a:p>
            <a:pPr marL="0" lvl="0" indent="0" algn="l" rtl="0">
              <a:spcBef>
                <a:spcPts val="1102"/>
              </a:spcBef>
              <a:spcAft>
                <a:spcPts val="0"/>
              </a:spcAft>
              <a:buSzPts val="1920"/>
              <a:buNone/>
            </a:pPr>
            <a:endParaRPr sz="2400">
              <a:solidFill>
                <a:srgbClr val="00B050"/>
              </a:solidFill>
            </a:endParaRPr>
          </a:p>
          <a:p>
            <a:pPr marL="0" lvl="0" indent="0" algn="l" rtl="0">
              <a:spcBef>
                <a:spcPts val="1102"/>
              </a:spcBef>
              <a:spcAft>
                <a:spcPts val="0"/>
              </a:spcAft>
              <a:buSzPts val="1920"/>
              <a:buNone/>
            </a:pPr>
            <a:r>
              <a:rPr lang="en-US" sz="2400"/>
              <a:t>como toda persona que tenga todo tipo de contacto con el sistema de base de datos desde que este se diseña, elabora, termina y se usa. </a:t>
            </a:r>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p:nvPr/>
        </p:nvSpPr>
        <p:spPr>
          <a:xfrm>
            <a:off x="1320800" y="812800"/>
            <a:ext cx="6794500" cy="457200"/>
          </a:xfrm>
          <a:prstGeom prst="rect">
            <a:avLst/>
          </a:prstGeom>
          <a:noFill/>
          <a:ln>
            <a:noFill/>
          </a:ln>
        </p:spPr>
        <p:txBody>
          <a:bodyPr spcFirstLastPara="1" wrap="square" lIns="0" tIns="0" rIns="0" bIns="45700" anchor="t" anchorCtr="0">
            <a:spAutoFit/>
          </a:bodyPr>
          <a:lstStyle/>
          <a:p>
            <a:pPr marL="0" marR="0" lvl="0" indent="0" algn="l" rtl="0">
              <a:lnSpc>
                <a:spcPct val="89955"/>
              </a:lnSpc>
              <a:spcBef>
                <a:spcPts val="0"/>
              </a:spcBef>
              <a:spcAft>
                <a:spcPts val="0"/>
              </a:spcAft>
              <a:buNone/>
            </a:pPr>
            <a:r>
              <a:rPr lang="en-US" sz="4002" b="1" i="0" u="none" strike="noStrike" cap="none">
                <a:solidFill>
                  <a:srgbClr val="FF7200"/>
                </a:solidFill>
                <a:latin typeface="Times New Roman"/>
                <a:ea typeface="Times New Roman"/>
                <a:cs typeface="Times New Roman"/>
                <a:sym typeface="Times New Roman"/>
              </a:rPr>
              <a:t>Acceso</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a</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una</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base</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de</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datos</a:t>
            </a:r>
            <a:endParaRPr/>
          </a:p>
        </p:txBody>
      </p:sp>
      <p:sp>
        <p:nvSpPr>
          <p:cNvPr id="269" name="Google Shape;269;p38"/>
          <p:cNvSpPr txBox="1"/>
          <p:nvPr/>
        </p:nvSpPr>
        <p:spPr>
          <a:xfrm>
            <a:off x="1790700" y="2082800"/>
            <a:ext cx="4711700" cy="2794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Los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siguientes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pueden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conectarse:</a:t>
            </a:r>
            <a:endParaRPr/>
          </a:p>
        </p:txBody>
      </p:sp>
      <p:sp>
        <p:nvSpPr>
          <p:cNvPr id="270" name="Google Shape;270;p38"/>
          <p:cNvSpPr txBox="1"/>
          <p:nvPr/>
        </p:nvSpPr>
        <p:spPr>
          <a:xfrm>
            <a:off x="2425700" y="2540000"/>
            <a:ext cx="10668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sysadmin</a:t>
            </a:r>
            <a:endParaRPr/>
          </a:p>
        </p:txBody>
      </p:sp>
      <p:sp>
        <p:nvSpPr>
          <p:cNvPr id="271" name="Google Shape;271;p38"/>
          <p:cNvSpPr txBox="1"/>
          <p:nvPr/>
        </p:nvSpPr>
        <p:spPr>
          <a:xfrm>
            <a:off x="2425700" y="2946400"/>
            <a:ext cx="3721100" cy="6223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propietario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la</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base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datos</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0521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Los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usuarios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la</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base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datos</a:t>
            </a:r>
            <a:endParaRPr/>
          </a:p>
        </p:txBody>
      </p:sp>
      <p:sp>
        <p:nvSpPr>
          <p:cNvPr id="272" name="Google Shape;272;p38"/>
          <p:cNvSpPr txBox="1"/>
          <p:nvPr/>
        </p:nvSpPr>
        <p:spPr>
          <a:xfrm>
            <a:off x="2425700" y="3721100"/>
            <a:ext cx="58166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Cualquier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inicio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sesión</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si</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existe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el</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usuario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guest.</a:t>
            </a:r>
            <a:endParaRPr/>
          </a:p>
        </p:txBody>
      </p:sp>
      <p:sp>
        <p:nvSpPr>
          <p:cNvPr id="273" name="Google Shape;273;p38"/>
          <p:cNvSpPr txBox="1"/>
          <p:nvPr/>
        </p:nvSpPr>
        <p:spPr>
          <a:xfrm>
            <a:off x="1790700" y="4140200"/>
            <a:ext cx="3556000" cy="2794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Usuario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base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datos:</a:t>
            </a:r>
            <a:endParaRPr/>
          </a:p>
        </p:txBody>
      </p:sp>
      <p:sp>
        <p:nvSpPr>
          <p:cNvPr id="274" name="Google Shape;274;p38"/>
          <p:cNvSpPr txBox="1"/>
          <p:nvPr/>
        </p:nvSpPr>
        <p:spPr>
          <a:xfrm>
            <a:off x="2425700" y="4610100"/>
            <a:ext cx="4102100" cy="6223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Definido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a</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nivel</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base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datos</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0521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Corresponde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con</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un</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inicio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sesión</a:t>
            </a:r>
            <a:endParaRPr/>
          </a:p>
        </p:txBody>
      </p:sp>
      <p:sp>
        <p:nvSpPr>
          <p:cNvPr id="275" name="Google Shape;275;p38"/>
          <p:cNvSpPr txBox="1"/>
          <p:nvPr/>
        </p:nvSpPr>
        <p:spPr>
          <a:xfrm>
            <a:off x="2425700" y="5384800"/>
            <a:ext cx="49784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dbo: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usuario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predefinido.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(data</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base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owner).</a:t>
            </a:r>
            <a:endParaRPr/>
          </a:p>
        </p:txBody>
      </p:sp>
      <p:sp>
        <p:nvSpPr>
          <p:cNvPr id="276" name="Google Shape;276;p38"/>
          <p:cNvSpPr txBox="1"/>
          <p:nvPr/>
        </p:nvSpPr>
        <p:spPr>
          <a:xfrm>
            <a:off x="2425700" y="5664200"/>
            <a:ext cx="6019800" cy="5080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Corresponde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con</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sysadmin,</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propietario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base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la</a:t>
            </a:r>
            <a:endParaRPr/>
          </a:p>
          <a:p>
            <a:pPr marL="0" marR="0" lvl="0" indent="0" algn="l" rtl="0">
              <a:lnSpc>
                <a:spcPct val="10521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base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datos,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rol</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db_owner.</a:t>
            </a:r>
            <a:endParaRPr/>
          </a:p>
        </p:txBody>
      </p:sp>
      <p:sp>
        <p:nvSpPr>
          <p:cNvPr id="277" name="Google Shape;277;p38"/>
          <p:cNvSpPr txBox="1"/>
          <p:nvPr/>
        </p:nvSpPr>
        <p:spPr>
          <a:xfrm>
            <a:off x="2425700" y="6324600"/>
            <a:ext cx="37973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guest:</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invitado.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Puede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existir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no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9"/>
          <p:cNvSpPr txBox="1"/>
          <p:nvPr/>
        </p:nvSpPr>
        <p:spPr>
          <a:xfrm>
            <a:off x="1320800" y="774700"/>
            <a:ext cx="7340600" cy="368300"/>
          </a:xfrm>
          <a:prstGeom prst="rect">
            <a:avLst/>
          </a:prstGeom>
          <a:noFill/>
          <a:ln>
            <a:noFill/>
          </a:ln>
        </p:spPr>
        <p:txBody>
          <a:bodyPr spcFirstLastPara="1" wrap="square" lIns="0" tIns="0" rIns="0" bIns="45700" anchor="t" anchorCtr="0">
            <a:spAutoFit/>
          </a:bodyPr>
          <a:lstStyle/>
          <a:p>
            <a:pPr marL="0" marR="0" lvl="0" indent="0" algn="l" rtl="0">
              <a:lnSpc>
                <a:spcPct val="90710"/>
              </a:lnSpc>
              <a:spcBef>
                <a:spcPts val="0"/>
              </a:spcBef>
              <a:spcAft>
                <a:spcPts val="0"/>
              </a:spcAft>
              <a:buNone/>
            </a:pPr>
            <a:r>
              <a:rPr lang="en-US" sz="3197" b="1" i="0" u="none" strike="noStrike" cap="none">
                <a:solidFill>
                  <a:srgbClr val="FF7200"/>
                </a:solidFill>
                <a:latin typeface="Times New Roman"/>
                <a:ea typeface="Times New Roman"/>
                <a:cs typeface="Times New Roman"/>
                <a:sym typeface="Times New Roman"/>
              </a:rPr>
              <a:t>Conceder</a:t>
            </a:r>
            <a:r>
              <a:rPr lang="en-US" sz="3197" b="0" i="0" u="none" strike="noStrike" cap="none">
                <a:solidFill>
                  <a:schemeClr val="lt1"/>
                </a:solidFill>
                <a:latin typeface="Times New Roman"/>
                <a:ea typeface="Times New Roman"/>
                <a:cs typeface="Times New Roman"/>
                <a:sym typeface="Times New Roman"/>
              </a:rPr>
              <a:t> </a:t>
            </a:r>
            <a:r>
              <a:rPr lang="en-US" sz="3197" b="1" i="0" u="none" strike="noStrike" cap="none">
                <a:solidFill>
                  <a:srgbClr val="FF7200"/>
                </a:solidFill>
                <a:latin typeface="Times New Roman"/>
                <a:ea typeface="Times New Roman"/>
                <a:cs typeface="Times New Roman"/>
                <a:sym typeface="Times New Roman"/>
              </a:rPr>
              <a:t>acceso</a:t>
            </a:r>
            <a:r>
              <a:rPr lang="en-US" sz="3197" b="0" i="0" u="none" strike="noStrike" cap="none">
                <a:solidFill>
                  <a:schemeClr val="lt1"/>
                </a:solidFill>
                <a:latin typeface="Times New Roman"/>
                <a:ea typeface="Times New Roman"/>
                <a:cs typeface="Times New Roman"/>
                <a:sym typeface="Times New Roman"/>
              </a:rPr>
              <a:t> </a:t>
            </a:r>
            <a:r>
              <a:rPr lang="en-US" sz="3197" b="1" i="0" u="none" strike="noStrike" cap="none">
                <a:solidFill>
                  <a:srgbClr val="FF7200"/>
                </a:solidFill>
                <a:latin typeface="Times New Roman"/>
                <a:ea typeface="Times New Roman"/>
                <a:cs typeface="Times New Roman"/>
                <a:sym typeface="Times New Roman"/>
              </a:rPr>
              <a:t>a</a:t>
            </a:r>
            <a:r>
              <a:rPr lang="en-US" sz="3197" b="0" i="0" u="none" strike="noStrike" cap="none">
                <a:solidFill>
                  <a:schemeClr val="lt1"/>
                </a:solidFill>
                <a:latin typeface="Times New Roman"/>
                <a:ea typeface="Times New Roman"/>
                <a:cs typeface="Times New Roman"/>
                <a:sym typeface="Times New Roman"/>
              </a:rPr>
              <a:t> </a:t>
            </a:r>
            <a:r>
              <a:rPr lang="en-US" sz="3197" b="1" i="0" u="none" strike="noStrike" cap="none">
                <a:solidFill>
                  <a:srgbClr val="FF7200"/>
                </a:solidFill>
                <a:latin typeface="Times New Roman"/>
                <a:ea typeface="Times New Roman"/>
                <a:cs typeface="Times New Roman"/>
                <a:sym typeface="Times New Roman"/>
              </a:rPr>
              <a:t>una</a:t>
            </a:r>
            <a:r>
              <a:rPr lang="en-US" sz="3197" b="0" i="0" u="none" strike="noStrike" cap="none">
                <a:solidFill>
                  <a:schemeClr val="lt1"/>
                </a:solidFill>
                <a:latin typeface="Times New Roman"/>
                <a:ea typeface="Times New Roman"/>
                <a:cs typeface="Times New Roman"/>
                <a:sym typeface="Times New Roman"/>
              </a:rPr>
              <a:t> </a:t>
            </a:r>
            <a:r>
              <a:rPr lang="en-US" sz="3197" b="1" i="0" u="none" strike="noStrike" cap="none">
                <a:solidFill>
                  <a:srgbClr val="FF7200"/>
                </a:solidFill>
                <a:latin typeface="Times New Roman"/>
                <a:ea typeface="Times New Roman"/>
                <a:cs typeface="Times New Roman"/>
                <a:sym typeface="Times New Roman"/>
              </a:rPr>
              <a:t>base</a:t>
            </a:r>
            <a:r>
              <a:rPr lang="en-US" sz="3197" b="0" i="0" u="none" strike="noStrike" cap="none">
                <a:solidFill>
                  <a:schemeClr val="lt1"/>
                </a:solidFill>
                <a:latin typeface="Times New Roman"/>
                <a:ea typeface="Times New Roman"/>
                <a:cs typeface="Times New Roman"/>
                <a:sym typeface="Times New Roman"/>
              </a:rPr>
              <a:t> </a:t>
            </a:r>
            <a:r>
              <a:rPr lang="en-US" sz="3197" b="1" i="0" u="none" strike="noStrike" cap="none">
                <a:solidFill>
                  <a:srgbClr val="FF7200"/>
                </a:solidFill>
                <a:latin typeface="Times New Roman"/>
                <a:ea typeface="Times New Roman"/>
                <a:cs typeface="Times New Roman"/>
                <a:sym typeface="Times New Roman"/>
              </a:rPr>
              <a:t>de</a:t>
            </a:r>
            <a:r>
              <a:rPr lang="en-US" sz="3197" b="0" i="0" u="none" strike="noStrike" cap="none">
                <a:solidFill>
                  <a:schemeClr val="lt1"/>
                </a:solidFill>
                <a:latin typeface="Times New Roman"/>
                <a:ea typeface="Times New Roman"/>
                <a:cs typeface="Times New Roman"/>
                <a:sym typeface="Times New Roman"/>
              </a:rPr>
              <a:t> </a:t>
            </a:r>
            <a:r>
              <a:rPr lang="en-US" sz="3197" b="1" i="0" u="none" strike="noStrike" cap="none">
                <a:solidFill>
                  <a:srgbClr val="FF7200"/>
                </a:solidFill>
                <a:latin typeface="Times New Roman"/>
                <a:ea typeface="Times New Roman"/>
                <a:cs typeface="Times New Roman"/>
                <a:sym typeface="Times New Roman"/>
              </a:rPr>
              <a:t>datos</a:t>
            </a:r>
            <a:endParaRPr/>
          </a:p>
        </p:txBody>
      </p:sp>
      <p:sp>
        <p:nvSpPr>
          <p:cNvPr id="283" name="Google Shape;283;p39"/>
          <p:cNvSpPr txBox="1"/>
          <p:nvPr/>
        </p:nvSpPr>
        <p:spPr>
          <a:xfrm>
            <a:off x="1612900" y="1676400"/>
            <a:ext cx="9398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Pueden:</a:t>
            </a:r>
            <a:endParaRPr/>
          </a:p>
        </p:txBody>
      </p:sp>
      <p:sp>
        <p:nvSpPr>
          <p:cNvPr id="284" name="Google Shape;284;p39"/>
          <p:cNvSpPr txBox="1"/>
          <p:nvPr/>
        </p:nvSpPr>
        <p:spPr>
          <a:xfrm>
            <a:off x="2247900" y="2070100"/>
            <a:ext cx="10668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sysadmin</a:t>
            </a:r>
            <a:endParaRPr/>
          </a:p>
        </p:txBody>
      </p:sp>
      <p:sp>
        <p:nvSpPr>
          <p:cNvPr id="285" name="Google Shape;285;p39"/>
          <p:cNvSpPr txBox="1"/>
          <p:nvPr/>
        </p:nvSpPr>
        <p:spPr>
          <a:xfrm>
            <a:off x="2247900" y="2476500"/>
            <a:ext cx="1219200" cy="6223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Propietario</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0521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db_owner</a:t>
            </a:r>
            <a:endParaRPr/>
          </a:p>
        </p:txBody>
      </p:sp>
      <p:sp>
        <p:nvSpPr>
          <p:cNvPr id="286" name="Google Shape;286;p39"/>
          <p:cNvSpPr txBox="1"/>
          <p:nvPr/>
        </p:nvSpPr>
        <p:spPr>
          <a:xfrm>
            <a:off x="2247900" y="3251200"/>
            <a:ext cx="19050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db_accessadmin</a:t>
            </a:r>
            <a:endParaRPr/>
          </a:p>
        </p:txBody>
      </p:sp>
      <p:sp>
        <p:nvSpPr>
          <p:cNvPr id="287" name="Google Shape;287;p39"/>
          <p:cNvSpPr txBox="1"/>
          <p:nvPr/>
        </p:nvSpPr>
        <p:spPr>
          <a:xfrm>
            <a:off x="1612900" y="3670300"/>
            <a:ext cx="7023100" cy="10160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Al</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conceder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acceso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a</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un</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inicio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sesión</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a</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una</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base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datos:</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05210"/>
              </a:lnSpc>
              <a:spcBef>
                <a:spcPts val="0"/>
              </a:spcBef>
              <a:spcAft>
                <a:spcPts val="0"/>
              </a:spcAft>
              <a:buNone/>
            </a:pPr>
            <a:r>
              <a:rPr lang="en-US" sz="1800" b="0" i="0" u="none" strike="noStrike" cap="none">
                <a:solidFill>
                  <a:schemeClr val="lt1"/>
                </a:solidFill>
                <a:latin typeface="Century Gothic"/>
                <a:ea typeface="Century Gothic"/>
                <a:cs typeface="Century Gothic"/>
                <a:sym typeface="Century Gothic"/>
              </a:rPr>
              <a:t>	</a:t>
            </a:r>
            <a:r>
              <a:rPr lang="en-US" sz="1996" b="0" i="0" u="none" strike="noStrike" cap="none">
                <a:solidFill>
                  <a:srgbClr val="FFFFFF"/>
                </a:solidFill>
                <a:latin typeface="Times New Roman"/>
                <a:ea typeface="Times New Roman"/>
                <a:cs typeface="Times New Roman"/>
                <a:sym typeface="Times New Roman"/>
              </a:rPr>
              <a:t>se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crea</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el</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usuario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correspondiente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en</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esa</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base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datos</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05210"/>
              </a:lnSpc>
              <a:spcBef>
                <a:spcPts val="0"/>
              </a:spcBef>
              <a:spcAft>
                <a:spcPts val="0"/>
              </a:spcAft>
              <a:buNone/>
            </a:pPr>
            <a:r>
              <a:rPr lang="en-US" sz="1800" b="0" i="0" u="none" strike="noStrike" cap="none">
                <a:solidFill>
                  <a:schemeClr val="lt1"/>
                </a:solidFill>
                <a:latin typeface="Century Gothic"/>
                <a:ea typeface="Century Gothic"/>
                <a:cs typeface="Century Gothic"/>
                <a:sym typeface="Century Gothic"/>
              </a:rPr>
              <a:t>	</a:t>
            </a:r>
            <a:r>
              <a:rPr lang="en-US" sz="1996" b="0" i="0" u="none" strike="noStrike" cap="none">
                <a:solidFill>
                  <a:srgbClr val="FFFFFF"/>
                </a:solidFill>
                <a:latin typeface="Times New Roman"/>
                <a:ea typeface="Times New Roman"/>
                <a:cs typeface="Times New Roman"/>
                <a:sym typeface="Times New Roman"/>
              </a:rPr>
              <a:t>Pertenece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al</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rol</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public</a:t>
            </a:r>
            <a:endParaRPr/>
          </a:p>
        </p:txBody>
      </p:sp>
      <p:sp>
        <p:nvSpPr>
          <p:cNvPr id="288" name="Google Shape;288;p39"/>
          <p:cNvSpPr txBox="1"/>
          <p:nvPr/>
        </p:nvSpPr>
        <p:spPr>
          <a:xfrm>
            <a:off x="1612900" y="4851400"/>
            <a:ext cx="5765800" cy="6223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Conceder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acceso: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sp_grantdbaccess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y</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sp_adduser</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0521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Quitar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el</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acceso: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sp_revokedbaccess</a:t>
            </a:r>
            <a:endParaRPr/>
          </a:p>
        </p:txBody>
      </p:sp>
      <p:sp>
        <p:nvSpPr>
          <p:cNvPr id="289" name="Google Shape;289;p39"/>
          <p:cNvSpPr txBox="1"/>
          <p:nvPr/>
        </p:nvSpPr>
        <p:spPr>
          <a:xfrm>
            <a:off x="1612900" y="5651500"/>
            <a:ext cx="7327900" cy="9017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Reasignar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Inicios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sesión</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con</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usuarios.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Útil</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cuando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se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anexa</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o</a:t>
            </a:r>
            <a:endParaRPr/>
          </a:p>
          <a:p>
            <a:pPr marL="0" marR="0" lvl="0" indent="0" algn="l" rtl="0">
              <a:lnSpc>
                <a:spcPct val="10521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restaura</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una</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base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datos: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sp_change_users_login</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0521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Info: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sp_helpuser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0"/>
          <p:cNvSpPr txBox="1"/>
          <p:nvPr/>
        </p:nvSpPr>
        <p:spPr>
          <a:xfrm>
            <a:off x="1320800" y="812800"/>
            <a:ext cx="7988300" cy="457200"/>
          </a:xfrm>
          <a:prstGeom prst="rect">
            <a:avLst/>
          </a:prstGeom>
          <a:noFill/>
          <a:ln>
            <a:noFill/>
          </a:ln>
        </p:spPr>
        <p:txBody>
          <a:bodyPr spcFirstLastPara="1" wrap="square" lIns="0" tIns="0" rIns="0" bIns="45700" anchor="t" anchorCtr="0">
            <a:spAutoFit/>
          </a:bodyPr>
          <a:lstStyle/>
          <a:p>
            <a:pPr marL="0" marR="0" lvl="0" indent="0" algn="l" rtl="0">
              <a:lnSpc>
                <a:spcPct val="89955"/>
              </a:lnSpc>
              <a:spcBef>
                <a:spcPts val="0"/>
              </a:spcBef>
              <a:spcAft>
                <a:spcPts val="0"/>
              </a:spcAft>
              <a:buNone/>
            </a:pPr>
            <a:r>
              <a:rPr lang="en-US" sz="4002" b="1" i="0" u="none" strike="noStrike" cap="none">
                <a:solidFill>
                  <a:srgbClr val="FF7200"/>
                </a:solidFill>
                <a:latin typeface="Times New Roman"/>
                <a:ea typeface="Times New Roman"/>
                <a:cs typeface="Times New Roman"/>
                <a:sym typeface="Times New Roman"/>
              </a:rPr>
              <a:t>Propietario</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de</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una</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base</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de</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datos</a:t>
            </a:r>
            <a:endParaRPr/>
          </a:p>
        </p:txBody>
      </p:sp>
      <p:sp>
        <p:nvSpPr>
          <p:cNvPr id="295" name="Google Shape;295;p40"/>
          <p:cNvSpPr txBox="1"/>
          <p:nvPr/>
        </p:nvSpPr>
        <p:spPr>
          <a:xfrm>
            <a:off x="1676400" y="2108200"/>
            <a:ext cx="7251700" cy="749300"/>
          </a:xfrm>
          <a:prstGeom prst="rect">
            <a:avLst/>
          </a:prstGeom>
          <a:noFill/>
          <a:ln>
            <a:noFill/>
          </a:ln>
        </p:spPr>
        <p:txBody>
          <a:bodyPr spcFirstLastPara="1" wrap="square" lIns="0" tIns="0" rIns="0" bIns="45700" anchor="t" anchorCtr="0">
            <a:spAutoFit/>
          </a:bodyPr>
          <a:lstStyle/>
          <a:p>
            <a:pPr marL="0" marR="0" lvl="0" indent="0" algn="l" rtl="0">
              <a:lnSpc>
                <a:spcPct val="89221"/>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Puede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realizar</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cualquier</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operación</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en</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la</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base</a:t>
            </a:r>
            <a:endParaRPr/>
          </a:p>
          <a:p>
            <a:pPr marL="0" marR="0" lvl="0" indent="0" algn="l" rtl="0">
              <a:lnSpc>
                <a:spcPct val="117773"/>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de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datos.</a:t>
            </a:r>
            <a:endParaRPr/>
          </a:p>
        </p:txBody>
      </p:sp>
      <p:sp>
        <p:nvSpPr>
          <p:cNvPr id="296" name="Google Shape;296;p40"/>
          <p:cNvSpPr txBox="1"/>
          <p:nvPr/>
        </p:nvSpPr>
        <p:spPr>
          <a:xfrm>
            <a:off x="1676400" y="3162300"/>
            <a:ext cx="6807200" cy="1524000"/>
          </a:xfrm>
          <a:prstGeom prst="rect">
            <a:avLst/>
          </a:prstGeom>
          <a:noFill/>
          <a:ln>
            <a:noFill/>
          </a:ln>
        </p:spPr>
        <p:txBody>
          <a:bodyPr spcFirstLastPara="1" wrap="square" lIns="0" tIns="0" rIns="0" bIns="45700" anchor="t" anchorCtr="0">
            <a:spAutoFit/>
          </a:bodyPr>
          <a:lstStyle/>
          <a:p>
            <a:pPr marL="0" marR="0" lvl="0" indent="0" algn="l" rtl="0">
              <a:lnSpc>
                <a:spcPct val="89221"/>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Es</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en</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principio</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quien</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crea</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la</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base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datos</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96359"/>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Puede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cambiarse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con</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sp_changedbowner</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96359"/>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Saber</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el</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propietario:</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sp_helpdb</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1"/>
          <p:cNvSpPr txBox="1"/>
          <p:nvPr/>
        </p:nvSpPr>
        <p:spPr>
          <a:xfrm>
            <a:off x="1676400" y="2108200"/>
            <a:ext cx="7264400" cy="749300"/>
          </a:xfrm>
          <a:prstGeom prst="rect">
            <a:avLst/>
          </a:prstGeom>
          <a:noFill/>
          <a:ln>
            <a:noFill/>
          </a:ln>
        </p:spPr>
        <p:txBody>
          <a:bodyPr spcFirstLastPara="1" wrap="square" lIns="0" tIns="0" rIns="0" bIns="45700" anchor="t" anchorCtr="0">
            <a:spAutoFit/>
          </a:bodyPr>
          <a:lstStyle/>
          <a:p>
            <a:pPr marL="0" marR="0" lvl="0" indent="0" algn="l" rtl="0">
              <a:lnSpc>
                <a:spcPct val="89221"/>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Propietario</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una</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base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datos</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y</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gestión</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de</a:t>
            </a:r>
            <a:endParaRPr/>
          </a:p>
          <a:p>
            <a:pPr marL="0" marR="0" lvl="0" indent="0" algn="l" rtl="0">
              <a:lnSpc>
                <a:spcPct val="117773"/>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usuarios</a:t>
            </a:r>
            <a:endParaRPr/>
          </a:p>
        </p:txBody>
      </p:sp>
      <p:sp>
        <p:nvSpPr>
          <p:cNvPr id="302" name="Google Shape;302;p41"/>
          <p:cNvSpPr txBox="1"/>
          <p:nvPr/>
        </p:nvSpPr>
        <p:spPr>
          <a:xfrm>
            <a:off x="2311400" y="3086100"/>
            <a:ext cx="3619500" cy="2794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Administrador</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Corporativo:</a:t>
            </a:r>
            <a:endParaRPr/>
          </a:p>
        </p:txBody>
      </p:sp>
      <p:sp>
        <p:nvSpPr>
          <p:cNvPr id="303" name="Google Shape;303;p41"/>
          <p:cNvSpPr txBox="1"/>
          <p:nvPr/>
        </p:nvSpPr>
        <p:spPr>
          <a:xfrm>
            <a:off x="2844800" y="3606800"/>
            <a:ext cx="3670300" cy="10795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Ver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propietario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base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datos</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1523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Ver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usuarios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base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datos</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1523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Crear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usuario</a:t>
            </a:r>
            <a:endParaRPr/>
          </a:p>
        </p:txBody>
      </p:sp>
      <p:sp>
        <p:nvSpPr>
          <p:cNvPr id="304" name="Google Shape;304;p41"/>
          <p:cNvSpPr txBox="1"/>
          <p:nvPr/>
        </p:nvSpPr>
        <p:spPr>
          <a:xfrm>
            <a:off x="2844800" y="4851400"/>
            <a:ext cx="18161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Eliminar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usuario</a:t>
            </a:r>
            <a:endParaRPr/>
          </a:p>
        </p:txBody>
      </p:sp>
      <p:sp>
        <p:nvSpPr>
          <p:cNvPr id="305" name="Google Shape;305;p41"/>
          <p:cNvSpPr txBox="1"/>
          <p:nvPr/>
        </p:nvSpPr>
        <p:spPr>
          <a:xfrm>
            <a:off x="2311400" y="5295900"/>
            <a:ext cx="977900" cy="2794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T-SQL:</a:t>
            </a:r>
            <a:endParaRPr/>
          </a:p>
        </p:txBody>
      </p:sp>
      <p:sp>
        <p:nvSpPr>
          <p:cNvPr id="306" name="Google Shape;306;p41"/>
          <p:cNvSpPr txBox="1"/>
          <p:nvPr/>
        </p:nvSpPr>
        <p:spPr>
          <a:xfrm>
            <a:off x="2844800" y="5791200"/>
            <a:ext cx="40005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Acceso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y</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propietario</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base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datos.sql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2"/>
          <p:cNvSpPr txBox="1"/>
          <p:nvPr/>
        </p:nvSpPr>
        <p:spPr>
          <a:xfrm>
            <a:off x="1320800" y="812800"/>
            <a:ext cx="5918200" cy="457200"/>
          </a:xfrm>
          <a:prstGeom prst="rect">
            <a:avLst/>
          </a:prstGeom>
          <a:noFill/>
          <a:ln>
            <a:noFill/>
          </a:ln>
        </p:spPr>
        <p:txBody>
          <a:bodyPr spcFirstLastPara="1" wrap="square" lIns="0" tIns="0" rIns="0" bIns="45700" anchor="t" anchorCtr="0">
            <a:spAutoFit/>
          </a:bodyPr>
          <a:lstStyle/>
          <a:p>
            <a:pPr marL="0" marR="0" lvl="0" indent="0" algn="l" rtl="0">
              <a:lnSpc>
                <a:spcPct val="89955"/>
              </a:lnSpc>
              <a:spcBef>
                <a:spcPts val="0"/>
              </a:spcBef>
              <a:spcAft>
                <a:spcPts val="0"/>
              </a:spcAft>
              <a:buNone/>
            </a:pPr>
            <a:r>
              <a:rPr lang="en-US" sz="4002" b="1" i="0" u="none" strike="noStrike" cap="none">
                <a:solidFill>
                  <a:srgbClr val="FF7200"/>
                </a:solidFill>
                <a:latin typeface="Times New Roman"/>
                <a:ea typeface="Times New Roman"/>
                <a:cs typeface="Times New Roman"/>
                <a:sym typeface="Times New Roman"/>
              </a:rPr>
              <a:t>Roles</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de</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bases</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de</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datos</a:t>
            </a:r>
            <a:endParaRPr/>
          </a:p>
        </p:txBody>
      </p:sp>
      <p:sp>
        <p:nvSpPr>
          <p:cNvPr id="312" name="Google Shape;312;p42"/>
          <p:cNvSpPr txBox="1"/>
          <p:nvPr/>
        </p:nvSpPr>
        <p:spPr>
          <a:xfrm>
            <a:off x="1689100" y="1752600"/>
            <a:ext cx="5753100" cy="11557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Cada</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rol</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agrupa</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un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conjunto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permisos.</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Facilitan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la</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administración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la</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seguridad.</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Definidos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a</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nivel</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base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datos.</a:t>
            </a:r>
            <a:endParaRPr/>
          </a:p>
        </p:txBody>
      </p:sp>
      <p:sp>
        <p:nvSpPr>
          <p:cNvPr id="313" name="Google Shape;313;p42"/>
          <p:cNvSpPr txBox="1"/>
          <p:nvPr/>
        </p:nvSpPr>
        <p:spPr>
          <a:xfrm>
            <a:off x="1689100" y="3048000"/>
            <a:ext cx="7620000" cy="5715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Un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usuario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puede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pertenecer</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a</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uno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más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roles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base</a:t>
            </a:r>
            <a:endParaRPr/>
          </a:p>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datos</a:t>
            </a:r>
            <a:endParaRPr/>
          </a:p>
        </p:txBody>
      </p:sp>
      <p:sp>
        <p:nvSpPr>
          <p:cNvPr id="314" name="Google Shape;314;p42"/>
          <p:cNvSpPr txBox="1"/>
          <p:nvPr/>
        </p:nvSpPr>
        <p:spPr>
          <a:xfrm>
            <a:off x="1689100" y="3810000"/>
            <a:ext cx="7175500" cy="14478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Un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usuario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que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pertenezca</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a</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un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rol</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base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datos</a:t>
            </a:r>
            <a:endParaRPr/>
          </a:p>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adquiere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los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permisos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ese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rol.</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Un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rol</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puede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contener</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otros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roles.</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Tres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tipos:</a:t>
            </a:r>
            <a:endParaRPr/>
          </a:p>
        </p:txBody>
      </p:sp>
      <p:sp>
        <p:nvSpPr>
          <p:cNvPr id="315" name="Google Shape;315;p42"/>
          <p:cNvSpPr txBox="1"/>
          <p:nvPr/>
        </p:nvSpPr>
        <p:spPr>
          <a:xfrm>
            <a:off x="2324100" y="5359400"/>
            <a:ext cx="14097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Predefinidos</a:t>
            </a:r>
            <a:endParaRPr/>
          </a:p>
        </p:txBody>
      </p:sp>
      <p:sp>
        <p:nvSpPr>
          <p:cNvPr id="316" name="Google Shape;316;p42"/>
          <p:cNvSpPr txBox="1"/>
          <p:nvPr/>
        </p:nvSpPr>
        <p:spPr>
          <a:xfrm>
            <a:off x="2324100" y="5727700"/>
            <a:ext cx="27305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Definidos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por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el</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usuario:</a:t>
            </a:r>
            <a:endParaRPr/>
          </a:p>
        </p:txBody>
      </p:sp>
      <p:sp>
        <p:nvSpPr>
          <p:cNvPr id="317" name="Google Shape;317;p42"/>
          <p:cNvSpPr txBox="1"/>
          <p:nvPr/>
        </p:nvSpPr>
        <p:spPr>
          <a:xfrm>
            <a:off x="2857500" y="6083300"/>
            <a:ext cx="10033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Estándar</a:t>
            </a:r>
            <a:endParaRPr/>
          </a:p>
        </p:txBody>
      </p:sp>
      <p:sp>
        <p:nvSpPr>
          <p:cNvPr id="318" name="Google Shape;318;p42"/>
          <p:cNvSpPr txBox="1"/>
          <p:nvPr/>
        </p:nvSpPr>
        <p:spPr>
          <a:xfrm>
            <a:off x="2857500" y="6451600"/>
            <a:ext cx="15240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aplicación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p:nvPr/>
        </p:nvSpPr>
        <p:spPr>
          <a:xfrm>
            <a:off x="1320800" y="825500"/>
            <a:ext cx="7327900" cy="1066800"/>
          </a:xfrm>
          <a:prstGeom prst="rect">
            <a:avLst/>
          </a:prstGeom>
          <a:noFill/>
          <a:ln>
            <a:noFill/>
          </a:ln>
        </p:spPr>
        <p:txBody>
          <a:bodyPr spcFirstLastPara="1" wrap="square" lIns="0" tIns="0" rIns="0" bIns="45700" anchor="t" anchorCtr="0">
            <a:spAutoFit/>
          </a:bodyPr>
          <a:lstStyle/>
          <a:p>
            <a:pPr marL="0" marR="0" lvl="0" indent="0" algn="l" rtl="0">
              <a:lnSpc>
                <a:spcPct val="89955"/>
              </a:lnSpc>
              <a:spcBef>
                <a:spcPts val="0"/>
              </a:spcBef>
              <a:spcAft>
                <a:spcPts val="0"/>
              </a:spcAft>
              <a:buNone/>
            </a:pPr>
            <a:r>
              <a:rPr lang="en-US" sz="4002" b="1" i="0" u="none" strike="noStrike" cap="none">
                <a:solidFill>
                  <a:srgbClr val="FF7200"/>
                </a:solidFill>
                <a:latin typeface="Times New Roman"/>
                <a:ea typeface="Times New Roman"/>
                <a:cs typeface="Times New Roman"/>
                <a:sym typeface="Times New Roman"/>
              </a:rPr>
              <a:t>Roles</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predefinidos</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de</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base</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de</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92453"/>
              </a:lnSpc>
              <a:spcBef>
                <a:spcPts val="0"/>
              </a:spcBef>
              <a:spcAft>
                <a:spcPts val="0"/>
              </a:spcAft>
              <a:buNone/>
            </a:pPr>
            <a:r>
              <a:rPr lang="en-US" sz="4002" b="1" i="0" u="none" strike="noStrike" cap="none">
                <a:solidFill>
                  <a:srgbClr val="FF7200"/>
                </a:solidFill>
                <a:latin typeface="Times New Roman"/>
                <a:ea typeface="Times New Roman"/>
                <a:cs typeface="Times New Roman"/>
                <a:sym typeface="Times New Roman"/>
              </a:rPr>
              <a:t>datos</a:t>
            </a:r>
            <a:endParaRPr/>
          </a:p>
        </p:txBody>
      </p:sp>
      <p:sp>
        <p:nvSpPr>
          <p:cNvPr id="324" name="Google Shape;324;p43"/>
          <p:cNvSpPr txBox="1"/>
          <p:nvPr/>
        </p:nvSpPr>
        <p:spPr>
          <a:xfrm>
            <a:off x="1739900" y="2184400"/>
            <a:ext cx="825500" cy="177800"/>
          </a:xfrm>
          <a:prstGeom prst="rect">
            <a:avLst/>
          </a:prstGeom>
          <a:noFill/>
          <a:ln>
            <a:noFill/>
          </a:ln>
        </p:spPr>
        <p:txBody>
          <a:bodyPr spcFirstLastPara="1" wrap="square" lIns="0" tIns="0" rIns="0" bIns="45700" anchor="t" anchorCtr="0">
            <a:spAutoFit/>
          </a:bodyPr>
          <a:lstStyle/>
          <a:p>
            <a:pPr marL="0" marR="0" lvl="0" indent="0" algn="l" rtl="0">
              <a:lnSpc>
                <a:spcPct val="87390"/>
              </a:lnSpc>
              <a:spcBef>
                <a:spcPts val="0"/>
              </a:spcBef>
              <a:spcAft>
                <a:spcPts val="0"/>
              </a:spcAft>
              <a:buNone/>
            </a:pPr>
            <a:r>
              <a:rPr lang="en-US" sz="1602" b="0" i="0" u="none" strike="noStrike" cap="none">
                <a:solidFill>
                  <a:srgbClr val="FFFFFF"/>
                </a:solidFill>
                <a:latin typeface="Times New Roman"/>
                <a:ea typeface="Times New Roman"/>
                <a:cs typeface="Times New Roman"/>
                <a:sym typeface="Times New Roman"/>
              </a:rPr>
              <a:t>Son</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fijos:</a:t>
            </a:r>
            <a:endParaRPr/>
          </a:p>
        </p:txBody>
      </p:sp>
      <p:sp>
        <p:nvSpPr>
          <p:cNvPr id="325" name="Google Shape;325;p43"/>
          <p:cNvSpPr txBox="1"/>
          <p:nvPr/>
        </p:nvSpPr>
        <p:spPr>
          <a:xfrm>
            <a:off x="2374900" y="2489200"/>
            <a:ext cx="5283200" cy="469900"/>
          </a:xfrm>
          <a:prstGeom prst="rect">
            <a:avLst/>
          </a:prstGeom>
          <a:noFill/>
          <a:ln>
            <a:noFill/>
          </a:ln>
        </p:spPr>
        <p:txBody>
          <a:bodyPr spcFirstLastPara="1" wrap="square" lIns="0" tIns="0" rIns="0" bIns="45700" anchor="t" anchorCtr="0">
            <a:spAutoFit/>
          </a:bodyPr>
          <a:lstStyle/>
          <a:p>
            <a:pPr marL="0" marR="0" lvl="0" indent="0" algn="l" rtl="0">
              <a:lnSpc>
                <a:spcPct val="87390"/>
              </a:lnSpc>
              <a:spcBef>
                <a:spcPts val="0"/>
              </a:spcBef>
              <a:spcAft>
                <a:spcPts val="0"/>
              </a:spcAft>
              <a:buNone/>
            </a:pPr>
            <a:r>
              <a:rPr lang="en-US" sz="1602" b="0" i="0" u="none" strike="noStrike" cap="none">
                <a:solidFill>
                  <a:srgbClr val="FFFFFF"/>
                </a:solidFill>
                <a:latin typeface="Times New Roman"/>
                <a:ea typeface="Times New Roman"/>
                <a:cs typeface="Times New Roman"/>
                <a:sym typeface="Times New Roman"/>
              </a:rPr>
              <a:t>No</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pueden</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modificarse</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sus</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permisos.</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Excepto</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el</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de</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Public</a:t>
            </a:r>
            <a:endParaRPr/>
          </a:p>
          <a:p>
            <a:pPr marL="0" marR="0" lvl="0" indent="0" algn="l" rtl="0">
              <a:lnSpc>
                <a:spcPct val="143570"/>
              </a:lnSpc>
              <a:spcBef>
                <a:spcPts val="0"/>
              </a:spcBef>
              <a:spcAft>
                <a:spcPts val="0"/>
              </a:spcAft>
              <a:buNone/>
            </a:pPr>
            <a:r>
              <a:rPr lang="en-US" sz="1602" b="0" i="0" u="none" strike="noStrike" cap="none">
                <a:solidFill>
                  <a:srgbClr val="FFFFFF"/>
                </a:solidFill>
                <a:latin typeface="Times New Roman"/>
                <a:ea typeface="Times New Roman"/>
                <a:cs typeface="Times New Roman"/>
                <a:sym typeface="Times New Roman"/>
              </a:rPr>
              <a:t>No</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pueden</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eliminarse</a:t>
            </a:r>
            <a:endParaRPr/>
          </a:p>
        </p:txBody>
      </p:sp>
      <p:sp>
        <p:nvSpPr>
          <p:cNvPr id="326" name="Google Shape;326;p43"/>
          <p:cNvSpPr txBox="1"/>
          <p:nvPr/>
        </p:nvSpPr>
        <p:spPr>
          <a:xfrm>
            <a:off x="2374900" y="3073400"/>
            <a:ext cx="4191000" cy="177800"/>
          </a:xfrm>
          <a:prstGeom prst="rect">
            <a:avLst/>
          </a:prstGeom>
          <a:noFill/>
          <a:ln>
            <a:noFill/>
          </a:ln>
        </p:spPr>
        <p:txBody>
          <a:bodyPr spcFirstLastPara="1" wrap="square" lIns="0" tIns="0" rIns="0" bIns="45700" anchor="t" anchorCtr="0">
            <a:spAutoFit/>
          </a:bodyPr>
          <a:lstStyle/>
          <a:p>
            <a:pPr marL="0" marR="0" lvl="0" indent="0" algn="l" rtl="0">
              <a:lnSpc>
                <a:spcPct val="87390"/>
              </a:lnSpc>
              <a:spcBef>
                <a:spcPts val="0"/>
              </a:spcBef>
              <a:spcAft>
                <a:spcPts val="0"/>
              </a:spcAft>
              <a:buNone/>
            </a:pPr>
            <a:r>
              <a:rPr lang="en-US" sz="1602" b="0" i="0" u="none" strike="noStrike" cap="none">
                <a:solidFill>
                  <a:srgbClr val="FFFFFF"/>
                </a:solidFill>
                <a:latin typeface="Times New Roman"/>
                <a:ea typeface="Times New Roman"/>
                <a:cs typeface="Times New Roman"/>
                <a:sym typeface="Times New Roman"/>
              </a:rPr>
              <a:t>No</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pueden</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añadirse</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nuevos</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roles</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predefinidos</a:t>
            </a:r>
            <a:endParaRPr/>
          </a:p>
        </p:txBody>
      </p:sp>
      <p:sp>
        <p:nvSpPr>
          <p:cNvPr id="327" name="Google Shape;327;p43"/>
          <p:cNvSpPr txBox="1"/>
          <p:nvPr/>
        </p:nvSpPr>
        <p:spPr>
          <a:xfrm>
            <a:off x="1739900" y="3365500"/>
            <a:ext cx="1346200" cy="177800"/>
          </a:xfrm>
          <a:prstGeom prst="rect">
            <a:avLst/>
          </a:prstGeom>
          <a:noFill/>
          <a:ln>
            <a:noFill/>
          </a:ln>
        </p:spPr>
        <p:txBody>
          <a:bodyPr spcFirstLastPara="1" wrap="square" lIns="0" tIns="0" rIns="0" bIns="45700" anchor="t" anchorCtr="0">
            <a:spAutoFit/>
          </a:bodyPr>
          <a:lstStyle/>
          <a:p>
            <a:pPr marL="0" marR="0" lvl="0" indent="0" algn="l" rtl="0">
              <a:lnSpc>
                <a:spcPct val="87390"/>
              </a:lnSpc>
              <a:spcBef>
                <a:spcPts val="0"/>
              </a:spcBef>
              <a:spcAft>
                <a:spcPts val="0"/>
              </a:spcAft>
              <a:buNone/>
            </a:pPr>
            <a:r>
              <a:rPr lang="en-US" sz="1602" b="0" i="0" u="none" strike="noStrike" cap="none">
                <a:solidFill>
                  <a:srgbClr val="FFFFFF"/>
                </a:solidFill>
                <a:latin typeface="Times New Roman"/>
                <a:ea typeface="Times New Roman"/>
                <a:cs typeface="Times New Roman"/>
                <a:sym typeface="Times New Roman"/>
              </a:rPr>
              <a:t>Los</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siguientes:</a:t>
            </a:r>
            <a:endParaRPr/>
          </a:p>
        </p:txBody>
      </p:sp>
      <p:sp>
        <p:nvSpPr>
          <p:cNvPr id="328" name="Google Shape;328;p43"/>
          <p:cNvSpPr txBox="1"/>
          <p:nvPr/>
        </p:nvSpPr>
        <p:spPr>
          <a:xfrm>
            <a:off x="2374900" y="3721100"/>
            <a:ext cx="5359400" cy="1066800"/>
          </a:xfrm>
          <a:prstGeom prst="rect">
            <a:avLst/>
          </a:prstGeom>
          <a:noFill/>
          <a:ln>
            <a:noFill/>
          </a:ln>
        </p:spPr>
        <p:txBody>
          <a:bodyPr spcFirstLastPara="1" wrap="square" lIns="0" tIns="0" rIns="0" bIns="45700" anchor="t" anchorCtr="0">
            <a:spAutoFit/>
          </a:bodyPr>
          <a:lstStyle/>
          <a:p>
            <a:pPr marL="0" marR="0" lvl="0" indent="0" algn="l" rtl="0">
              <a:lnSpc>
                <a:spcPct val="87390"/>
              </a:lnSpc>
              <a:spcBef>
                <a:spcPts val="0"/>
              </a:spcBef>
              <a:spcAft>
                <a:spcPts val="0"/>
              </a:spcAft>
              <a:buNone/>
            </a:pPr>
            <a:r>
              <a:rPr lang="en-US" sz="1602" b="0" i="0" u="none" strike="noStrike" cap="none">
                <a:solidFill>
                  <a:srgbClr val="FFFFFF"/>
                </a:solidFill>
                <a:latin typeface="Times New Roman"/>
                <a:ea typeface="Times New Roman"/>
                <a:cs typeface="Times New Roman"/>
                <a:sym typeface="Times New Roman"/>
              </a:rPr>
              <a:t>db_owner:</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realizan</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cualquier</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operación</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en</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la</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base</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de</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datos</a:t>
            </a:r>
            <a:endParaRPr/>
          </a:p>
          <a:p>
            <a:pPr marL="0" marR="0" lvl="0" indent="0" algn="l" rtl="0">
              <a:lnSpc>
                <a:spcPct val="143570"/>
              </a:lnSpc>
              <a:spcBef>
                <a:spcPts val="0"/>
              </a:spcBef>
              <a:spcAft>
                <a:spcPts val="0"/>
              </a:spcAft>
              <a:buNone/>
            </a:pPr>
            <a:r>
              <a:rPr lang="en-US" sz="1602" b="0" i="0" u="none" strike="noStrike" cap="none">
                <a:solidFill>
                  <a:srgbClr val="FFFFFF"/>
                </a:solidFill>
                <a:latin typeface="Times New Roman"/>
                <a:ea typeface="Times New Roman"/>
                <a:cs typeface="Times New Roman"/>
                <a:sym typeface="Times New Roman"/>
              </a:rPr>
              <a:t>db_backupoperator:</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realiza</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copias</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de</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seguridad</a:t>
            </a:r>
            <a:endParaRPr/>
          </a:p>
          <a:p>
            <a:pPr marL="0" marR="0" lvl="0" indent="0" algn="l" rtl="0">
              <a:lnSpc>
                <a:spcPct val="143570"/>
              </a:lnSpc>
              <a:spcBef>
                <a:spcPts val="0"/>
              </a:spcBef>
              <a:spcAft>
                <a:spcPts val="0"/>
              </a:spcAft>
              <a:buNone/>
            </a:pPr>
            <a:r>
              <a:rPr lang="en-US" sz="1602" b="0" i="0" u="none" strike="noStrike" cap="none">
                <a:solidFill>
                  <a:srgbClr val="FFFFFF"/>
                </a:solidFill>
                <a:latin typeface="Times New Roman"/>
                <a:ea typeface="Times New Roman"/>
                <a:cs typeface="Times New Roman"/>
                <a:sym typeface="Times New Roman"/>
              </a:rPr>
              <a:t>db_datareader:</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lee</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de</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cualquier</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tabla</a:t>
            </a:r>
            <a:endParaRPr/>
          </a:p>
          <a:p>
            <a:pPr marL="0" marR="0" lvl="0" indent="0" algn="l" rtl="0">
              <a:lnSpc>
                <a:spcPct val="143570"/>
              </a:lnSpc>
              <a:spcBef>
                <a:spcPts val="0"/>
              </a:spcBef>
              <a:spcAft>
                <a:spcPts val="0"/>
              </a:spcAft>
              <a:buNone/>
            </a:pPr>
            <a:r>
              <a:rPr lang="en-US" sz="1602" b="0" i="0" u="none" strike="noStrike" cap="none">
                <a:solidFill>
                  <a:srgbClr val="FFFFFF"/>
                </a:solidFill>
                <a:latin typeface="Times New Roman"/>
                <a:ea typeface="Times New Roman"/>
                <a:cs typeface="Times New Roman"/>
                <a:sym typeface="Times New Roman"/>
              </a:rPr>
              <a:t>db_datawriter:</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escribe</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en</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cualquier</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tabla</a:t>
            </a:r>
            <a:endParaRPr/>
          </a:p>
        </p:txBody>
      </p:sp>
      <p:sp>
        <p:nvSpPr>
          <p:cNvPr id="329" name="Google Shape;329;p43"/>
          <p:cNvSpPr txBox="1"/>
          <p:nvPr/>
        </p:nvSpPr>
        <p:spPr>
          <a:xfrm>
            <a:off x="2374900" y="4864100"/>
            <a:ext cx="5181600" cy="1358900"/>
          </a:xfrm>
          <a:prstGeom prst="rect">
            <a:avLst/>
          </a:prstGeom>
          <a:noFill/>
          <a:ln>
            <a:noFill/>
          </a:ln>
        </p:spPr>
        <p:txBody>
          <a:bodyPr spcFirstLastPara="1" wrap="square" lIns="0" tIns="0" rIns="0" bIns="45700" anchor="t" anchorCtr="0">
            <a:spAutoFit/>
          </a:bodyPr>
          <a:lstStyle/>
          <a:p>
            <a:pPr marL="0" marR="0" lvl="0" indent="0" algn="l" rtl="0">
              <a:lnSpc>
                <a:spcPct val="87390"/>
              </a:lnSpc>
              <a:spcBef>
                <a:spcPts val="0"/>
              </a:spcBef>
              <a:spcAft>
                <a:spcPts val="0"/>
              </a:spcAft>
              <a:buNone/>
            </a:pPr>
            <a:r>
              <a:rPr lang="en-US" sz="1602" b="0" i="0" u="none" strike="noStrike" cap="none">
                <a:solidFill>
                  <a:srgbClr val="FFFFFF"/>
                </a:solidFill>
                <a:latin typeface="Times New Roman"/>
                <a:ea typeface="Times New Roman"/>
                <a:cs typeface="Times New Roman"/>
                <a:sym typeface="Times New Roman"/>
              </a:rPr>
              <a:t>db_denydatawriter:</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no</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puede</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escribir</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en</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ninguna</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tabla</a:t>
            </a:r>
            <a:endParaRPr/>
          </a:p>
          <a:p>
            <a:pPr marL="0" marR="0" lvl="0" indent="0" algn="l" rtl="0">
              <a:lnSpc>
                <a:spcPct val="143570"/>
              </a:lnSpc>
              <a:spcBef>
                <a:spcPts val="0"/>
              </a:spcBef>
              <a:spcAft>
                <a:spcPts val="0"/>
              </a:spcAft>
              <a:buNone/>
            </a:pPr>
            <a:r>
              <a:rPr lang="en-US" sz="1602" b="0" i="0" u="none" strike="noStrike" cap="none">
                <a:solidFill>
                  <a:srgbClr val="FFFFFF"/>
                </a:solidFill>
                <a:latin typeface="Times New Roman"/>
                <a:ea typeface="Times New Roman"/>
                <a:cs typeface="Times New Roman"/>
                <a:sym typeface="Times New Roman"/>
              </a:rPr>
              <a:t>db_denydatareader:</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no</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puede</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leer</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de</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ninguna</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tabla</a:t>
            </a:r>
            <a:endParaRPr/>
          </a:p>
          <a:p>
            <a:pPr marL="0" marR="0" lvl="0" indent="0" algn="l" rtl="0">
              <a:lnSpc>
                <a:spcPct val="143570"/>
              </a:lnSpc>
              <a:spcBef>
                <a:spcPts val="0"/>
              </a:spcBef>
              <a:spcAft>
                <a:spcPts val="0"/>
              </a:spcAft>
              <a:buNone/>
            </a:pPr>
            <a:r>
              <a:rPr lang="en-US" sz="1602" b="0" i="0" u="none" strike="noStrike" cap="none">
                <a:solidFill>
                  <a:srgbClr val="FFFFFF"/>
                </a:solidFill>
                <a:latin typeface="Times New Roman"/>
                <a:ea typeface="Times New Roman"/>
                <a:cs typeface="Times New Roman"/>
                <a:sym typeface="Times New Roman"/>
              </a:rPr>
              <a:t>db_ddladmin:</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crea</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y</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modifica</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objetos</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en</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la</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base</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de</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datos</a:t>
            </a:r>
            <a:endParaRPr/>
          </a:p>
          <a:p>
            <a:pPr marL="0" marR="0" lvl="0" indent="0" algn="l" rtl="0">
              <a:lnSpc>
                <a:spcPct val="143570"/>
              </a:lnSpc>
              <a:spcBef>
                <a:spcPts val="0"/>
              </a:spcBef>
              <a:spcAft>
                <a:spcPts val="0"/>
              </a:spcAft>
              <a:buNone/>
            </a:pPr>
            <a:r>
              <a:rPr lang="en-US" sz="1602" b="0" i="0" u="none" strike="noStrike" cap="none">
                <a:solidFill>
                  <a:srgbClr val="FFFFFF"/>
                </a:solidFill>
                <a:latin typeface="Times New Roman"/>
                <a:ea typeface="Times New Roman"/>
                <a:cs typeface="Times New Roman"/>
                <a:sym typeface="Times New Roman"/>
              </a:rPr>
              <a:t>db_accessadmin:</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gestiona</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usuarios</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en</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la</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base</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de</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datos</a:t>
            </a:r>
            <a:endParaRPr/>
          </a:p>
          <a:p>
            <a:pPr marL="0" marR="0" lvl="0" indent="0" algn="l" rtl="0">
              <a:lnSpc>
                <a:spcPct val="143570"/>
              </a:lnSpc>
              <a:spcBef>
                <a:spcPts val="0"/>
              </a:spcBef>
              <a:spcAft>
                <a:spcPts val="0"/>
              </a:spcAft>
              <a:buNone/>
            </a:pPr>
            <a:r>
              <a:rPr lang="en-US" sz="1602" b="0" i="0" u="none" strike="noStrike" cap="none">
                <a:solidFill>
                  <a:srgbClr val="FFFFFF"/>
                </a:solidFill>
                <a:latin typeface="Times New Roman"/>
                <a:ea typeface="Times New Roman"/>
                <a:cs typeface="Times New Roman"/>
                <a:sym typeface="Times New Roman"/>
              </a:rPr>
              <a:t>db_securityadmin:</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gestiona</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los</a:t>
            </a:r>
            <a:r>
              <a:rPr lang="en-US" sz="1602" b="0" i="0" u="none" strike="noStrike" cap="none">
                <a:solidFill>
                  <a:schemeClr val="lt1"/>
                </a:solidFill>
                <a:latin typeface="Times New Roman"/>
                <a:ea typeface="Times New Roman"/>
                <a:cs typeface="Times New Roman"/>
                <a:sym typeface="Times New Roman"/>
              </a:rPr>
              <a:t> </a:t>
            </a:r>
            <a:r>
              <a:rPr lang="en-US" sz="1602" b="0" i="0" u="none" strike="noStrike" cap="none">
                <a:solidFill>
                  <a:srgbClr val="FFFFFF"/>
                </a:solidFill>
                <a:latin typeface="Times New Roman"/>
                <a:ea typeface="Times New Roman"/>
                <a:cs typeface="Times New Roman"/>
                <a:sym typeface="Times New Roman"/>
              </a:rPr>
              <a:t>permisos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4"/>
          <p:cNvSpPr txBox="1"/>
          <p:nvPr/>
        </p:nvSpPr>
        <p:spPr>
          <a:xfrm>
            <a:off x="1320800" y="800100"/>
            <a:ext cx="7124700" cy="850900"/>
          </a:xfrm>
          <a:prstGeom prst="rect">
            <a:avLst/>
          </a:prstGeom>
          <a:noFill/>
          <a:ln>
            <a:noFill/>
          </a:ln>
        </p:spPr>
        <p:txBody>
          <a:bodyPr spcFirstLastPara="1" wrap="square" lIns="0" tIns="0" rIns="0" bIns="45700" anchor="t" anchorCtr="0">
            <a:spAutoFit/>
          </a:bodyPr>
          <a:lstStyle/>
          <a:p>
            <a:pPr marL="0" marR="0" lvl="0" indent="0" algn="l" rtl="0">
              <a:lnSpc>
                <a:spcPct val="90710"/>
              </a:lnSpc>
              <a:spcBef>
                <a:spcPts val="0"/>
              </a:spcBef>
              <a:spcAft>
                <a:spcPts val="0"/>
              </a:spcAft>
              <a:buNone/>
            </a:pPr>
            <a:r>
              <a:rPr lang="en-US" sz="3197" b="1" i="0" u="none" strike="noStrike" cap="none">
                <a:solidFill>
                  <a:srgbClr val="FF7200"/>
                </a:solidFill>
                <a:latin typeface="Times New Roman"/>
                <a:ea typeface="Times New Roman"/>
                <a:cs typeface="Times New Roman"/>
                <a:sym typeface="Times New Roman"/>
              </a:rPr>
              <a:t>Información</a:t>
            </a:r>
            <a:r>
              <a:rPr lang="en-US" sz="3197" b="0" i="0" u="none" strike="noStrike" cap="none">
                <a:solidFill>
                  <a:schemeClr val="lt1"/>
                </a:solidFill>
                <a:latin typeface="Times New Roman"/>
                <a:ea typeface="Times New Roman"/>
                <a:cs typeface="Times New Roman"/>
                <a:sym typeface="Times New Roman"/>
              </a:rPr>
              <a:t> </a:t>
            </a:r>
            <a:r>
              <a:rPr lang="en-US" sz="3197" b="1" i="0" u="none" strike="noStrike" cap="none">
                <a:solidFill>
                  <a:srgbClr val="FF7200"/>
                </a:solidFill>
                <a:latin typeface="Times New Roman"/>
                <a:ea typeface="Times New Roman"/>
                <a:cs typeface="Times New Roman"/>
                <a:sym typeface="Times New Roman"/>
              </a:rPr>
              <a:t>de</a:t>
            </a:r>
            <a:r>
              <a:rPr lang="en-US" sz="3197" b="0" i="0" u="none" strike="noStrike" cap="none">
                <a:solidFill>
                  <a:schemeClr val="lt1"/>
                </a:solidFill>
                <a:latin typeface="Times New Roman"/>
                <a:ea typeface="Times New Roman"/>
                <a:cs typeface="Times New Roman"/>
                <a:sym typeface="Times New Roman"/>
              </a:rPr>
              <a:t> </a:t>
            </a:r>
            <a:r>
              <a:rPr lang="en-US" sz="3197" b="1" i="0" u="none" strike="noStrike" cap="none">
                <a:solidFill>
                  <a:srgbClr val="FF7200"/>
                </a:solidFill>
                <a:latin typeface="Times New Roman"/>
                <a:ea typeface="Times New Roman"/>
                <a:cs typeface="Times New Roman"/>
                <a:sym typeface="Times New Roman"/>
              </a:rPr>
              <a:t>roles</a:t>
            </a:r>
            <a:r>
              <a:rPr lang="en-US" sz="3197" b="0" i="0" u="none" strike="noStrike" cap="none">
                <a:solidFill>
                  <a:schemeClr val="lt1"/>
                </a:solidFill>
                <a:latin typeface="Times New Roman"/>
                <a:ea typeface="Times New Roman"/>
                <a:cs typeface="Times New Roman"/>
                <a:sym typeface="Times New Roman"/>
              </a:rPr>
              <a:t> </a:t>
            </a:r>
            <a:r>
              <a:rPr lang="en-US" sz="3197" b="1" i="0" u="none" strike="noStrike" cap="none">
                <a:solidFill>
                  <a:srgbClr val="FF7200"/>
                </a:solidFill>
                <a:latin typeface="Times New Roman"/>
                <a:ea typeface="Times New Roman"/>
                <a:cs typeface="Times New Roman"/>
                <a:sym typeface="Times New Roman"/>
              </a:rPr>
              <a:t>predefinidos</a:t>
            </a:r>
            <a:r>
              <a:rPr lang="en-US" sz="3197" b="0" i="0" u="none" strike="noStrike" cap="none">
                <a:solidFill>
                  <a:schemeClr val="lt1"/>
                </a:solidFill>
                <a:latin typeface="Times New Roman"/>
                <a:ea typeface="Times New Roman"/>
                <a:cs typeface="Times New Roman"/>
                <a:sym typeface="Times New Roman"/>
              </a:rPr>
              <a:t> </a:t>
            </a:r>
            <a:r>
              <a:rPr lang="en-US" sz="3197" b="1" i="0" u="none" strike="noStrike" cap="none">
                <a:solidFill>
                  <a:srgbClr val="FF7200"/>
                </a:solidFill>
                <a:latin typeface="Times New Roman"/>
                <a:ea typeface="Times New Roman"/>
                <a:cs typeface="Times New Roman"/>
                <a:sym typeface="Times New Roman"/>
              </a:rPr>
              <a:t>de</a:t>
            </a:r>
            <a:endParaRPr/>
          </a:p>
          <a:p>
            <a:pPr marL="0" marR="0" lvl="0" indent="0" algn="l" rtl="0">
              <a:lnSpc>
                <a:spcPct val="118861"/>
              </a:lnSpc>
              <a:spcBef>
                <a:spcPts val="0"/>
              </a:spcBef>
              <a:spcAft>
                <a:spcPts val="0"/>
              </a:spcAft>
              <a:buNone/>
            </a:pPr>
            <a:r>
              <a:rPr lang="en-US" sz="3197" b="1" i="0" u="none" strike="noStrike" cap="none">
                <a:solidFill>
                  <a:srgbClr val="FF7200"/>
                </a:solidFill>
                <a:latin typeface="Times New Roman"/>
                <a:ea typeface="Times New Roman"/>
                <a:cs typeface="Times New Roman"/>
                <a:sym typeface="Times New Roman"/>
              </a:rPr>
              <a:t>base</a:t>
            </a:r>
            <a:r>
              <a:rPr lang="en-US" sz="3197" b="0" i="0" u="none" strike="noStrike" cap="none">
                <a:solidFill>
                  <a:schemeClr val="lt1"/>
                </a:solidFill>
                <a:latin typeface="Times New Roman"/>
                <a:ea typeface="Times New Roman"/>
                <a:cs typeface="Times New Roman"/>
                <a:sym typeface="Times New Roman"/>
              </a:rPr>
              <a:t> </a:t>
            </a:r>
            <a:r>
              <a:rPr lang="en-US" sz="3197" b="1" i="0" u="none" strike="noStrike" cap="none">
                <a:solidFill>
                  <a:srgbClr val="FF7200"/>
                </a:solidFill>
                <a:latin typeface="Times New Roman"/>
                <a:ea typeface="Times New Roman"/>
                <a:cs typeface="Times New Roman"/>
                <a:sym typeface="Times New Roman"/>
              </a:rPr>
              <a:t>de</a:t>
            </a:r>
            <a:r>
              <a:rPr lang="en-US" sz="3197" b="0" i="0" u="none" strike="noStrike" cap="none">
                <a:solidFill>
                  <a:schemeClr val="lt1"/>
                </a:solidFill>
                <a:latin typeface="Times New Roman"/>
                <a:ea typeface="Times New Roman"/>
                <a:cs typeface="Times New Roman"/>
                <a:sym typeface="Times New Roman"/>
              </a:rPr>
              <a:t> </a:t>
            </a:r>
            <a:r>
              <a:rPr lang="en-US" sz="3197" b="1" i="0" u="none" strike="noStrike" cap="none">
                <a:solidFill>
                  <a:srgbClr val="FF7200"/>
                </a:solidFill>
                <a:latin typeface="Times New Roman"/>
                <a:ea typeface="Times New Roman"/>
                <a:cs typeface="Times New Roman"/>
                <a:sym typeface="Times New Roman"/>
              </a:rPr>
              <a:t>datos</a:t>
            </a:r>
            <a:endParaRPr/>
          </a:p>
        </p:txBody>
      </p:sp>
      <p:sp>
        <p:nvSpPr>
          <p:cNvPr id="335" name="Google Shape;335;p44"/>
          <p:cNvSpPr txBox="1"/>
          <p:nvPr/>
        </p:nvSpPr>
        <p:spPr>
          <a:xfrm>
            <a:off x="1676400" y="2730500"/>
            <a:ext cx="6883400" cy="1346200"/>
          </a:xfrm>
          <a:prstGeom prst="rect">
            <a:avLst/>
          </a:prstGeom>
          <a:noFill/>
          <a:ln>
            <a:noFill/>
          </a:ln>
        </p:spPr>
        <p:txBody>
          <a:bodyPr spcFirstLastPara="1" wrap="square" lIns="0" tIns="0" rIns="0" bIns="45700" anchor="t" anchorCtr="0">
            <a:spAutoFit/>
          </a:bodyPr>
          <a:lstStyle/>
          <a:p>
            <a:pPr marL="0" marR="0" lvl="0" indent="0" algn="l" rtl="0">
              <a:lnSpc>
                <a:spcPct val="89221"/>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Lista:</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sp_helpdbfixedrole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(todos)</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96359"/>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Ver</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los</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permisos:</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sp_dbfixedrolepermission</a:t>
            </a:r>
            <a:endParaRPr/>
          </a:p>
          <a:p>
            <a:pPr marL="0" marR="0" lvl="0" indent="0" algn="l" rtl="0">
              <a:lnSpc>
                <a:spcPct val="117773"/>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(todos)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5"/>
          <p:cNvSpPr txBox="1"/>
          <p:nvPr/>
        </p:nvSpPr>
        <p:spPr>
          <a:xfrm>
            <a:off x="1320800" y="812800"/>
            <a:ext cx="7277100" cy="457200"/>
          </a:xfrm>
          <a:prstGeom prst="rect">
            <a:avLst/>
          </a:prstGeom>
          <a:noFill/>
          <a:ln>
            <a:noFill/>
          </a:ln>
        </p:spPr>
        <p:txBody>
          <a:bodyPr spcFirstLastPara="1" wrap="square" lIns="0" tIns="0" rIns="0" bIns="45700" anchor="t" anchorCtr="0">
            <a:spAutoFit/>
          </a:bodyPr>
          <a:lstStyle/>
          <a:p>
            <a:pPr marL="0" marR="0" lvl="0" indent="0" algn="l" rtl="0">
              <a:lnSpc>
                <a:spcPct val="89955"/>
              </a:lnSpc>
              <a:spcBef>
                <a:spcPts val="0"/>
              </a:spcBef>
              <a:spcAft>
                <a:spcPts val="0"/>
              </a:spcAft>
              <a:buNone/>
            </a:pPr>
            <a:r>
              <a:rPr lang="en-US" sz="4002" b="1" i="0" u="none" strike="noStrike" cap="none">
                <a:solidFill>
                  <a:srgbClr val="FF7200"/>
                </a:solidFill>
                <a:latin typeface="Times New Roman"/>
                <a:ea typeface="Times New Roman"/>
                <a:cs typeface="Times New Roman"/>
                <a:sym typeface="Times New Roman"/>
              </a:rPr>
              <a:t>Roles</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definidos</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por</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el</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usuario</a:t>
            </a:r>
            <a:endParaRPr/>
          </a:p>
        </p:txBody>
      </p:sp>
      <p:sp>
        <p:nvSpPr>
          <p:cNvPr id="341" name="Google Shape;341;p45"/>
          <p:cNvSpPr txBox="1"/>
          <p:nvPr/>
        </p:nvSpPr>
        <p:spPr>
          <a:xfrm>
            <a:off x="1663700" y="1752600"/>
            <a:ext cx="4559300" cy="12192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Agrupan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un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conjunto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permisos</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12500"/>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No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tienen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permisos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predefinidos</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12500"/>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Los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permisos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se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establecen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por:</a:t>
            </a:r>
            <a:endParaRPr/>
          </a:p>
        </p:txBody>
      </p:sp>
      <p:sp>
        <p:nvSpPr>
          <p:cNvPr id="342" name="Google Shape;342;p45"/>
          <p:cNvSpPr txBox="1"/>
          <p:nvPr/>
        </p:nvSpPr>
        <p:spPr>
          <a:xfrm>
            <a:off x="2286000" y="3136900"/>
            <a:ext cx="6692900" cy="5080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Pertenencia</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a</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otros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roles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(predefinidos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y</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estándar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definidos</a:t>
            </a:r>
            <a:endParaRPr/>
          </a:p>
          <a:p>
            <a:pPr marL="0" marR="0" lvl="0" indent="0" algn="l" rtl="0">
              <a:lnSpc>
                <a:spcPct val="10521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por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el</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usuario)</a:t>
            </a:r>
            <a:endParaRPr/>
          </a:p>
        </p:txBody>
      </p:sp>
      <p:sp>
        <p:nvSpPr>
          <p:cNvPr id="343" name="Google Shape;343;p45"/>
          <p:cNvSpPr txBox="1"/>
          <p:nvPr/>
        </p:nvSpPr>
        <p:spPr>
          <a:xfrm>
            <a:off x="2286000" y="3797300"/>
            <a:ext cx="26924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Permisos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sentencias</a:t>
            </a:r>
            <a:endParaRPr/>
          </a:p>
        </p:txBody>
      </p:sp>
      <p:sp>
        <p:nvSpPr>
          <p:cNvPr id="344" name="Google Shape;344;p45"/>
          <p:cNvSpPr txBox="1"/>
          <p:nvPr/>
        </p:nvSpPr>
        <p:spPr>
          <a:xfrm>
            <a:off x="2286000" y="4191000"/>
            <a:ext cx="37084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Permisos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específicos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objetos.</a:t>
            </a:r>
            <a:endParaRPr/>
          </a:p>
        </p:txBody>
      </p:sp>
      <p:sp>
        <p:nvSpPr>
          <p:cNvPr id="345" name="Google Shape;345;p45"/>
          <p:cNvSpPr txBox="1"/>
          <p:nvPr/>
        </p:nvSpPr>
        <p:spPr>
          <a:xfrm>
            <a:off x="1663700" y="4610100"/>
            <a:ext cx="1346200" cy="2794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Dos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tipos:</a:t>
            </a:r>
            <a:endParaRPr/>
          </a:p>
        </p:txBody>
      </p:sp>
      <p:sp>
        <p:nvSpPr>
          <p:cNvPr id="346" name="Google Shape;346;p45"/>
          <p:cNvSpPr txBox="1"/>
          <p:nvPr/>
        </p:nvSpPr>
        <p:spPr>
          <a:xfrm>
            <a:off x="2286000" y="5054600"/>
            <a:ext cx="10033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Estándar</a:t>
            </a:r>
            <a:endParaRPr/>
          </a:p>
        </p:txBody>
      </p:sp>
      <p:sp>
        <p:nvSpPr>
          <p:cNvPr id="347" name="Google Shape;347;p45"/>
          <p:cNvSpPr txBox="1"/>
          <p:nvPr/>
        </p:nvSpPr>
        <p:spPr>
          <a:xfrm>
            <a:off x="2286000" y="5461000"/>
            <a:ext cx="15240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aplicación</a:t>
            </a:r>
            <a:endParaRPr/>
          </a:p>
        </p:txBody>
      </p:sp>
      <p:sp>
        <p:nvSpPr>
          <p:cNvPr id="348" name="Google Shape;348;p45"/>
          <p:cNvSpPr txBox="1"/>
          <p:nvPr/>
        </p:nvSpPr>
        <p:spPr>
          <a:xfrm>
            <a:off x="1663700" y="5880100"/>
            <a:ext cx="7594600" cy="6096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Pueden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gestionarlos:</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sysadmin,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propietario,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db_owner</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y</a:t>
            </a:r>
            <a:endParaRPr/>
          </a:p>
          <a:p>
            <a:pPr marL="0" marR="0" lvl="0" indent="0" algn="l" rtl="0">
              <a:lnSpc>
                <a:spcPct val="1041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db_securityadmin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6"/>
          <p:cNvSpPr txBox="1"/>
          <p:nvPr/>
        </p:nvSpPr>
        <p:spPr>
          <a:xfrm>
            <a:off x="1320800" y="825500"/>
            <a:ext cx="7556500" cy="1066800"/>
          </a:xfrm>
          <a:prstGeom prst="rect">
            <a:avLst/>
          </a:prstGeom>
          <a:noFill/>
          <a:ln>
            <a:noFill/>
          </a:ln>
        </p:spPr>
        <p:txBody>
          <a:bodyPr spcFirstLastPara="1" wrap="square" lIns="0" tIns="0" rIns="0" bIns="45700" anchor="t" anchorCtr="0">
            <a:spAutoFit/>
          </a:bodyPr>
          <a:lstStyle/>
          <a:p>
            <a:pPr marL="0" marR="0" lvl="0" indent="0" algn="l" rtl="0">
              <a:lnSpc>
                <a:spcPct val="89955"/>
              </a:lnSpc>
              <a:spcBef>
                <a:spcPts val="0"/>
              </a:spcBef>
              <a:spcAft>
                <a:spcPts val="0"/>
              </a:spcAft>
              <a:buNone/>
            </a:pPr>
            <a:r>
              <a:rPr lang="en-US" sz="4002" b="1" i="0" u="none" strike="noStrike" cap="none">
                <a:solidFill>
                  <a:srgbClr val="FF7200"/>
                </a:solidFill>
                <a:latin typeface="Times New Roman"/>
                <a:ea typeface="Times New Roman"/>
                <a:cs typeface="Times New Roman"/>
                <a:sym typeface="Times New Roman"/>
              </a:rPr>
              <a:t>Roles</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estándar</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definidos</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por</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el</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92453"/>
              </a:lnSpc>
              <a:spcBef>
                <a:spcPts val="0"/>
              </a:spcBef>
              <a:spcAft>
                <a:spcPts val="0"/>
              </a:spcAft>
              <a:buNone/>
            </a:pPr>
            <a:r>
              <a:rPr lang="en-US" sz="4002" b="1" i="0" u="none" strike="noStrike" cap="none">
                <a:solidFill>
                  <a:srgbClr val="FF7200"/>
                </a:solidFill>
                <a:latin typeface="Times New Roman"/>
                <a:ea typeface="Times New Roman"/>
                <a:cs typeface="Times New Roman"/>
                <a:sym typeface="Times New Roman"/>
              </a:rPr>
              <a:t>usuario</a:t>
            </a:r>
            <a:endParaRPr/>
          </a:p>
        </p:txBody>
      </p:sp>
      <p:sp>
        <p:nvSpPr>
          <p:cNvPr id="354" name="Google Shape;354;p46"/>
          <p:cNvSpPr txBox="1"/>
          <p:nvPr/>
        </p:nvSpPr>
        <p:spPr>
          <a:xfrm>
            <a:off x="1676400" y="2108200"/>
            <a:ext cx="7442200" cy="749300"/>
          </a:xfrm>
          <a:prstGeom prst="rect">
            <a:avLst/>
          </a:prstGeom>
          <a:noFill/>
          <a:ln>
            <a:noFill/>
          </a:ln>
        </p:spPr>
        <p:txBody>
          <a:bodyPr spcFirstLastPara="1" wrap="square" lIns="0" tIns="0" rIns="0" bIns="45700" anchor="t" anchorCtr="0">
            <a:spAutoFit/>
          </a:bodyPr>
          <a:lstStyle/>
          <a:p>
            <a:pPr marL="0" marR="0" lvl="0" indent="0" algn="l" rtl="0">
              <a:lnSpc>
                <a:spcPct val="89221"/>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Pueden</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contener</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usuarios</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y</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roles</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definidos</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por</a:t>
            </a:r>
            <a:endParaRPr/>
          </a:p>
          <a:p>
            <a:pPr marL="0" marR="0" lvl="0" indent="0" algn="l" rtl="0">
              <a:lnSpc>
                <a:spcPct val="117773"/>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el</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usuario</a:t>
            </a:r>
            <a:endParaRPr/>
          </a:p>
        </p:txBody>
      </p:sp>
      <p:sp>
        <p:nvSpPr>
          <p:cNvPr id="355" name="Google Shape;355;p46"/>
          <p:cNvSpPr txBox="1"/>
          <p:nvPr/>
        </p:nvSpPr>
        <p:spPr>
          <a:xfrm>
            <a:off x="1676400" y="3136900"/>
            <a:ext cx="7378700" cy="749300"/>
          </a:xfrm>
          <a:prstGeom prst="rect">
            <a:avLst/>
          </a:prstGeom>
          <a:noFill/>
          <a:ln>
            <a:noFill/>
          </a:ln>
        </p:spPr>
        <p:txBody>
          <a:bodyPr spcFirstLastPara="1" wrap="square" lIns="0" tIns="0" rIns="0" bIns="45700" anchor="t" anchorCtr="0">
            <a:spAutoFit/>
          </a:bodyPr>
          <a:lstStyle/>
          <a:p>
            <a:pPr marL="0" marR="0" lvl="0" indent="0" algn="l" rtl="0">
              <a:lnSpc>
                <a:spcPct val="89221"/>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Pueden</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pertenecer</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a</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roles</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predefinidos</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y</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roles</a:t>
            </a:r>
            <a:endParaRPr/>
          </a:p>
          <a:p>
            <a:pPr marL="0" marR="0" lvl="0" indent="0" algn="l" rtl="0">
              <a:lnSpc>
                <a:spcPct val="117773"/>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estándar</a:t>
            </a:r>
            <a:endParaRPr/>
          </a:p>
        </p:txBody>
      </p:sp>
      <p:sp>
        <p:nvSpPr>
          <p:cNvPr id="356" name="Google Shape;356;p46"/>
          <p:cNvSpPr txBox="1"/>
          <p:nvPr/>
        </p:nvSpPr>
        <p:spPr>
          <a:xfrm>
            <a:off x="1676400" y="4165600"/>
            <a:ext cx="2984500" cy="914400"/>
          </a:xfrm>
          <a:prstGeom prst="rect">
            <a:avLst/>
          </a:prstGeom>
          <a:noFill/>
          <a:ln>
            <a:noFill/>
          </a:ln>
        </p:spPr>
        <p:txBody>
          <a:bodyPr spcFirstLastPara="1" wrap="square" lIns="0" tIns="0" rIns="0" bIns="45700" anchor="t" anchorCtr="0">
            <a:spAutoFit/>
          </a:bodyPr>
          <a:lstStyle/>
          <a:p>
            <a:pPr marL="0" marR="0" lvl="0" indent="0" algn="l" rtl="0">
              <a:lnSpc>
                <a:spcPct val="89221"/>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Lista:</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sp_helprole</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96359"/>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Añadir:</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sp_addrole</a:t>
            </a:r>
            <a:endParaRPr/>
          </a:p>
        </p:txBody>
      </p:sp>
      <p:sp>
        <p:nvSpPr>
          <p:cNvPr id="357" name="Google Shape;357;p46"/>
          <p:cNvSpPr txBox="1"/>
          <p:nvPr/>
        </p:nvSpPr>
        <p:spPr>
          <a:xfrm>
            <a:off x="1676400" y="5334000"/>
            <a:ext cx="3365500" cy="317500"/>
          </a:xfrm>
          <a:prstGeom prst="rect">
            <a:avLst/>
          </a:prstGeom>
          <a:noFill/>
          <a:ln>
            <a:noFill/>
          </a:ln>
        </p:spPr>
        <p:txBody>
          <a:bodyPr spcFirstLastPara="1" wrap="square" lIns="0" tIns="0" rIns="0" bIns="45700" anchor="t" anchorCtr="0">
            <a:spAutoFit/>
          </a:bodyPr>
          <a:lstStyle/>
          <a:p>
            <a:pPr marL="0" marR="0" lvl="0" indent="0" algn="l" rtl="0">
              <a:lnSpc>
                <a:spcPct val="89221"/>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Eliminar:</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sp_droprole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7"/>
          <p:cNvSpPr txBox="1"/>
          <p:nvPr/>
        </p:nvSpPr>
        <p:spPr>
          <a:xfrm>
            <a:off x="1676400" y="2095500"/>
            <a:ext cx="4013200" cy="317500"/>
          </a:xfrm>
          <a:prstGeom prst="rect">
            <a:avLst/>
          </a:prstGeom>
          <a:noFill/>
          <a:ln>
            <a:noFill/>
          </a:ln>
        </p:spPr>
        <p:txBody>
          <a:bodyPr spcFirstLastPara="1" wrap="square" lIns="0" tIns="0" rIns="0" bIns="45700" anchor="t" anchorCtr="0">
            <a:spAutoFit/>
          </a:bodyPr>
          <a:lstStyle/>
          <a:p>
            <a:pPr marL="0" marR="0" lvl="0" indent="0" algn="l" rtl="0">
              <a:lnSpc>
                <a:spcPct val="89221"/>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Roles</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bases</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datos:</a:t>
            </a:r>
            <a:endParaRPr/>
          </a:p>
        </p:txBody>
      </p:sp>
      <p:sp>
        <p:nvSpPr>
          <p:cNvPr id="363" name="Google Shape;363;p47"/>
          <p:cNvSpPr txBox="1"/>
          <p:nvPr/>
        </p:nvSpPr>
        <p:spPr>
          <a:xfrm>
            <a:off x="2311400" y="2667000"/>
            <a:ext cx="3556000" cy="2794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Administrador</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corporativo:</a:t>
            </a:r>
            <a:endParaRPr/>
          </a:p>
        </p:txBody>
      </p:sp>
      <p:sp>
        <p:nvSpPr>
          <p:cNvPr id="364" name="Google Shape;364;p47"/>
          <p:cNvSpPr txBox="1"/>
          <p:nvPr/>
        </p:nvSpPr>
        <p:spPr>
          <a:xfrm>
            <a:off x="2844800" y="3149600"/>
            <a:ext cx="29845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Ver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roles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predeterminados</a:t>
            </a:r>
            <a:endParaRPr/>
          </a:p>
        </p:txBody>
      </p:sp>
      <p:sp>
        <p:nvSpPr>
          <p:cNvPr id="365" name="Google Shape;365;p47"/>
          <p:cNvSpPr txBox="1"/>
          <p:nvPr/>
        </p:nvSpPr>
        <p:spPr>
          <a:xfrm>
            <a:off x="2844800" y="3568700"/>
            <a:ext cx="34290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Añadir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y</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quitar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miembros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al</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rol</a:t>
            </a:r>
            <a:endParaRPr/>
          </a:p>
        </p:txBody>
      </p:sp>
      <p:sp>
        <p:nvSpPr>
          <p:cNvPr id="366" name="Google Shape;366;p47"/>
          <p:cNvSpPr txBox="1"/>
          <p:nvPr/>
        </p:nvSpPr>
        <p:spPr>
          <a:xfrm>
            <a:off x="2844800" y="4000500"/>
            <a:ext cx="49403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Añadir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y</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quitar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roles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definidos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por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el</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usuario</a:t>
            </a:r>
            <a:endParaRPr/>
          </a:p>
        </p:txBody>
      </p:sp>
      <p:sp>
        <p:nvSpPr>
          <p:cNvPr id="367" name="Google Shape;367;p47"/>
          <p:cNvSpPr txBox="1"/>
          <p:nvPr/>
        </p:nvSpPr>
        <p:spPr>
          <a:xfrm>
            <a:off x="2311400" y="4445000"/>
            <a:ext cx="977900" cy="2794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T-SQL:</a:t>
            </a:r>
            <a:endParaRPr/>
          </a:p>
        </p:txBody>
      </p:sp>
      <p:sp>
        <p:nvSpPr>
          <p:cNvPr id="368" name="Google Shape;368;p47"/>
          <p:cNvSpPr txBox="1"/>
          <p:nvPr/>
        </p:nvSpPr>
        <p:spPr>
          <a:xfrm>
            <a:off x="2844800" y="4940300"/>
            <a:ext cx="30607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Roles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base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datos.sql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566841" y="498828"/>
            <a:ext cx="8250875" cy="154317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2"/>
              </a:buClr>
              <a:buSzPts val="2800"/>
              <a:buFont typeface="Century Gothic"/>
              <a:buNone/>
            </a:pPr>
            <a:r>
              <a:rPr lang="en-US" sz="2800" b="1">
                <a:solidFill>
                  <a:schemeClr val="accent2"/>
                </a:solidFill>
              </a:rPr>
              <a:t>Se consideran tres clases generales de usuarios  :</a:t>
            </a:r>
            <a:endParaRPr/>
          </a:p>
        </p:txBody>
      </p:sp>
      <p:sp>
        <p:nvSpPr>
          <p:cNvPr id="159" name="Google Shape;159;p21"/>
          <p:cNvSpPr txBox="1">
            <a:spLocks noGrp="1"/>
          </p:cNvSpPr>
          <p:nvPr>
            <p:ph type="body" idx="1"/>
          </p:nvPr>
        </p:nvSpPr>
        <p:spPr>
          <a:xfrm>
            <a:off x="967949" y="2262020"/>
            <a:ext cx="7848906" cy="4622799"/>
          </a:xfrm>
          <a:prstGeom prst="rect">
            <a:avLst/>
          </a:prstGeom>
          <a:noFill/>
          <a:ln>
            <a:noFill/>
          </a:ln>
        </p:spPr>
        <p:txBody>
          <a:bodyPr spcFirstLastPara="1" wrap="square" lIns="91425" tIns="45700" rIns="91425" bIns="45700" anchor="t" anchorCtr="0">
            <a:normAutofit/>
          </a:bodyPr>
          <a:lstStyle/>
          <a:p>
            <a:pPr marL="377848" lvl="0" indent="-377848" algn="just" rtl="0">
              <a:spcBef>
                <a:spcPts val="0"/>
              </a:spcBef>
              <a:spcAft>
                <a:spcPts val="0"/>
              </a:spcAft>
              <a:buSzPts val="1760"/>
              <a:buFont typeface="Noto Sans Symbols"/>
              <a:buChar char="❖"/>
            </a:pPr>
            <a:r>
              <a:rPr lang="en-US" b="1">
                <a:solidFill>
                  <a:schemeClr val="accent2"/>
                </a:solidFill>
              </a:rPr>
              <a:t>PROGRAMADOR DE APLICACIONES :  </a:t>
            </a:r>
            <a:r>
              <a:rPr lang="en-US"/>
              <a:t>Los profesionales en computación que interactúan con el sistema por medio de llamadas en </a:t>
            </a:r>
            <a:r>
              <a:rPr lang="en-US" u="sng">
                <a:solidFill>
                  <a:schemeClr val="accent2"/>
                </a:solidFill>
              </a:rPr>
              <a:t>DML (Lenguaje de Manipulación de Datos)</a:t>
            </a:r>
            <a:r>
              <a:rPr lang="en-US"/>
              <a:t>, las cuales están incorporadas en un programa escrito en un lenguaje de programación (Por ejemplo, COBOL, PL/I, Pascal, C, etc.)</a:t>
            </a:r>
            <a:endParaRPr/>
          </a:p>
          <a:p>
            <a:pPr marL="377848" lvl="0" indent="-377848" algn="just" rtl="0">
              <a:spcBef>
                <a:spcPts val="1102"/>
              </a:spcBef>
              <a:spcAft>
                <a:spcPts val="0"/>
              </a:spcAft>
              <a:buSzPts val="1760"/>
              <a:buFont typeface="Noto Sans Symbols"/>
              <a:buChar char="❖"/>
            </a:pPr>
            <a:r>
              <a:rPr lang="en-US"/>
              <a:t>Encargado de escribir programas de aplicación que utilicen bases de datos. Estos programas de aplicación operan con los datos de todas las maneras usuales: recuperan información, crean información nueva, suprimen o cambian información existente, etc.</a:t>
            </a:r>
            <a:endParaRPr/>
          </a:p>
          <a:p>
            <a:pPr marL="0" lvl="0" indent="0" algn="just" rtl="0">
              <a:spcBef>
                <a:spcPts val="1102"/>
              </a:spcBef>
              <a:spcAft>
                <a:spcPts val="0"/>
              </a:spcAft>
              <a:buSzPts val="1763"/>
              <a:buNone/>
            </a:pPr>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8"/>
          <p:cNvSpPr txBox="1"/>
          <p:nvPr/>
        </p:nvSpPr>
        <p:spPr>
          <a:xfrm>
            <a:off x="1320800" y="812800"/>
            <a:ext cx="5778500" cy="457200"/>
          </a:xfrm>
          <a:prstGeom prst="rect">
            <a:avLst/>
          </a:prstGeom>
          <a:noFill/>
          <a:ln>
            <a:noFill/>
          </a:ln>
        </p:spPr>
        <p:txBody>
          <a:bodyPr spcFirstLastPara="1" wrap="square" lIns="0" tIns="0" rIns="0" bIns="45700" anchor="t" anchorCtr="0">
            <a:spAutoFit/>
          </a:bodyPr>
          <a:lstStyle/>
          <a:p>
            <a:pPr marL="0" marR="0" lvl="0" indent="0" algn="l" rtl="0">
              <a:lnSpc>
                <a:spcPct val="89955"/>
              </a:lnSpc>
              <a:spcBef>
                <a:spcPts val="0"/>
              </a:spcBef>
              <a:spcAft>
                <a:spcPts val="0"/>
              </a:spcAft>
              <a:buNone/>
            </a:pPr>
            <a:r>
              <a:rPr lang="en-US" sz="4002" b="1" i="0" u="none" strike="noStrike" cap="none">
                <a:solidFill>
                  <a:srgbClr val="FF7200"/>
                </a:solidFill>
                <a:latin typeface="Times New Roman"/>
                <a:ea typeface="Times New Roman"/>
                <a:cs typeface="Times New Roman"/>
                <a:sym typeface="Times New Roman"/>
              </a:rPr>
              <a:t>Permisos</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de</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sentencias</a:t>
            </a:r>
            <a:endParaRPr/>
          </a:p>
        </p:txBody>
      </p:sp>
      <p:sp>
        <p:nvSpPr>
          <p:cNvPr id="374" name="Google Shape;374;p48"/>
          <p:cNvSpPr txBox="1"/>
          <p:nvPr/>
        </p:nvSpPr>
        <p:spPr>
          <a:xfrm>
            <a:off x="1676400" y="2120900"/>
            <a:ext cx="7505700" cy="1181100"/>
          </a:xfrm>
          <a:prstGeom prst="rect">
            <a:avLst/>
          </a:prstGeom>
          <a:noFill/>
          <a:ln>
            <a:noFill/>
          </a:ln>
        </p:spPr>
        <p:txBody>
          <a:bodyPr spcFirstLastPara="1" wrap="square" lIns="0" tIns="0" rIns="0" bIns="45700" anchor="t" anchorCtr="0">
            <a:spAutoFit/>
          </a:bodyPr>
          <a:lstStyle/>
          <a:p>
            <a:pPr marL="0" marR="0" lvl="0" indent="0" algn="l" rtl="0">
              <a:lnSpc>
                <a:spcPct val="89221"/>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A</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un</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usuario,</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rol</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definido</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por</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el</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usuario,</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y</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a</a:t>
            </a:r>
            <a:endParaRPr/>
          </a:p>
          <a:p>
            <a:pPr marL="0" marR="0" lvl="0" indent="0" algn="l" rtl="0">
              <a:lnSpc>
                <a:spcPct val="117773"/>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public,</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puede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concederse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o</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denegarse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permiso</a:t>
            </a:r>
            <a:endParaRPr/>
          </a:p>
          <a:p>
            <a:pPr marL="0" marR="0" lvl="0" indent="0" algn="l" rtl="0">
              <a:lnSpc>
                <a:spcPct val="117773"/>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para</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ejecutar</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sentencias</a:t>
            </a:r>
            <a:endParaRPr/>
          </a:p>
        </p:txBody>
      </p:sp>
      <p:sp>
        <p:nvSpPr>
          <p:cNvPr id="375" name="Google Shape;375;p48"/>
          <p:cNvSpPr txBox="1"/>
          <p:nvPr/>
        </p:nvSpPr>
        <p:spPr>
          <a:xfrm>
            <a:off x="1676400" y="3530600"/>
            <a:ext cx="5651500" cy="7874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GRANT</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&lt;Sentencia&gt;</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TO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&lt;Usuario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Rol&gt;</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25000"/>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DENY</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&lt;Sentencia&gt;</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TO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&lt;Usuario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Rol&gt;</a:t>
            </a:r>
            <a:endParaRPr/>
          </a:p>
        </p:txBody>
      </p:sp>
      <p:sp>
        <p:nvSpPr>
          <p:cNvPr id="376" name="Google Shape;376;p48"/>
          <p:cNvSpPr txBox="1"/>
          <p:nvPr/>
        </p:nvSpPr>
        <p:spPr>
          <a:xfrm>
            <a:off x="1676400" y="4533900"/>
            <a:ext cx="6413500" cy="2794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REVOKE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&lt;Sentencia&gt;</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FROM</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&lt;Usuario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Rol&gt;</a:t>
            </a:r>
            <a:endParaRPr/>
          </a:p>
        </p:txBody>
      </p:sp>
      <p:sp>
        <p:nvSpPr>
          <p:cNvPr id="377" name="Google Shape;377;p48"/>
          <p:cNvSpPr txBox="1"/>
          <p:nvPr/>
        </p:nvSpPr>
        <p:spPr>
          <a:xfrm>
            <a:off x="1676400" y="5080000"/>
            <a:ext cx="5562600" cy="317500"/>
          </a:xfrm>
          <a:prstGeom prst="rect">
            <a:avLst/>
          </a:prstGeom>
          <a:noFill/>
          <a:ln>
            <a:noFill/>
          </a:ln>
        </p:spPr>
        <p:txBody>
          <a:bodyPr spcFirstLastPara="1" wrap="square" lIns="0" tIns="0" rIns="0" bIns="45700" anchor="t" anchorCtr="0">
            <a:spAutoFit/>
          </a:bodyPr>
          <a:lstStyle/>
          <a:p>
            <a:pPr marL="0" marR="0" lvl="0" indent="0" algn="l" rtl="0">
              <a:lnSpc>
                <a:spcPct val="89221"/>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Obtener</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información:</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sp_helprotect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9"/>
          <p:cNvSpPr txBox="1"/>
          <p:nvPr/>
        </p:nvSpPr>
        <p:spPr>
          <a:xfrm>
            <a:off x="1320800" y="812800"/>
            <a:ext cx="4686300" cy="457200"/>
          </a:xfrm>
          <a:prstGeom prst="rect">
            <a:avLst/>
          </a:prstGeom>
          <a:noFill/>
          <a:ln>
            <a:noFill/>
          </a:ln>
        </p:spPr>
        <p:txBody>
          <a:bodyPr spcFirstLastPara="1" wrap="square" lIns="0" tIns="0" rIns="0" bIns="45700" anchor="t" anchorCtr="0">
            <a:spAutoFit/>
          </a:bodyPr>
          <a:lstStyle/>
          <a:p>
            <a:pPr marL="0" marR="0" lvl="0" indent="0" algn="l" rtl="0">
              <a:lnSpc>
                <a:spcPct val="89955"/>
              </a:lnSpc>
              <a:spcBef>
                <a:spcPts val="0"/>
              </a:spcBef>
              <a:spcAft>
                <a:spcPts val="0"/>
              </a:spcAft>
              <a:buNone/>
            </a:pPr>
            <a:r>
              <a:rPr lang="en-US" sz="4002" b="1" i="0" u="none" strike="noStrike" cap="none">
                <a:solidFill>
                  <a:srgbClr val="FF7200"/>
                </a:solidFill>
                <a:latin typeface="Times New Roman"/>
                <a:ea typeface="Times New Roman"/>
                <a:cs typeface="Times New Roman"/>
                <a:sym typeface="Times New Roman"/>
              </a:rPr>
              <a:t>Lista</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de</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sentencias</a:t>
            </a:r>
            <a:endParaRPr/>
          </a:p>
        </p:txBody>
      </p:sp>
      <p:sp>
        <p:nvSpPr>
          <p:cNvPr id="383" name="Google Shape;383;p49"/>
          <p:cNvSpPr txBox="1"/>
          <p:nvPr/>
        </p:nvSpPr>
        <p:spPr>
          <a:xfrm>
            <a:off x="1676400" y="1714500"/>
            <a:ext cx="3429000" cy="1435100"/>
          </a:xfrm>
          <a:prstGeom prst="rect">
            <a:avLst/>
          </a:prstGeom>
          <a:noFill/>
          <a:ln>
            <a:noFill/>
          </a:ln>
        </p:spPr>
        <p:txBody>
          <a:bodyPr spcFirstLastPara="1" wrap="square" lIns="0" tIns="0" rIns="0" bIns="45700" anchor="t" anchorCtr="0">
            <a:spAutoFit/>
          </a:bodyPr>
          <a:lstStyle/>
          <a:p>
            <a:pPr marL="0" marR="0" lvl="0" indent="0" algn="l" rtl="0">
              <a:lnSpc>
                <a:spcPct val="89221"/>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CREATE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DATABASE</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17773"/>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CREATE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DEFAULT</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17773"/>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CREATE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FUNCTION</a:t>
            </a:r>
            <a:endParaRPr/>
          </a:p>
        </p:txBody>
      </p:sp>
      <p:sp>
        <p:nvSpPr>
          <p:cNvPr id="384" name="Google Shape;384;p49"/>
          <p:cNvSpPr txBox="1"/>
          <p:nvPr/>
        </p:nvSpPr>
        <p:spPr>
          <a:xfrm>
            <a:off x="1676400" y="3403600"/>
            <a:ext cx="3810000" cy="1993900"/>
          </a:xfrm>
          <a:prstGeom prst="rect">
            <a:avLst/>
          </a:prstGeom>
          <a:noFill/>
          <a:ln>
            <a:noFill/>
          </a:ln>
        </p:spPr>
        <p:txBody>
          <a:bodyPr spcFirstLastPara="1" wrap="square" lIns="0" tIns="0" rIns="0" bIns="45700" anchor="t" anchorCtr="0">
            <a:spAutoFit/>
          </a:bodyPr>
          <a:lstStyle/>
          <a:p>
            <a:pPr marL="0" marR="0" lvl="0" indent="0" algn="l" rtl="0">
              <a:lnSpc>
                <a:spcPct val="89221"/>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CREATE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PROCEDURE</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17773"/>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CREATE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RULE</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17773"/>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CREATE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TABLE</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17773"/>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CREATE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VIEW</a:t>
            </a:r>
            <a:endParaRPr/>
          </a:p>
        </p:txBody>
      </p:sp>
      <p:sp>
        <p:nvSpPr>
          <p:cNvPr id="385" name="Google Shape;385;p49"/>
          <p:cNvSpPr txBox="1"/>
          <p:nvPr/>
        </p:nvSpPr>
        <p:spPr>
          <a:xfrm>
            <a:off x="1676400" y="5588000"/>
            <a:ext cx="3441700" cy="876300"/>
          </a:xfrm>
          <a:prstGeom prst="rect">
            <a:avLst/>
          </a:prstGeom>
          <a:noFill/>
          <a:ln>
            <a:noFill/>
          </a:ln>
        </p:spPr>
        <p:txBody>
          <a:bodyPr spcFirstLastPara="1" wrap="square" lIns="0" tIns="0" rIns="0" bIns="45700" anchor="t" anchorCtr="0">
            <a:spAutoFit/>
          </a:bodyPr>
          <a:lstStyle/>
          <a:p>
            <a:pPr marL="0" marR="0" lvl="0" indent="0" algn="l" rtl="0">
              <a:lnSpc>
                <a:spcPct val="89221"/>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BACKUP</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DATABASE</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17773"/>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BACKUP</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LOG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0"/>
          <p:cNvSpPr txBox="1"/>
          <p:nvPr/>
        </p:nvSpPr>
        <p:spPr>
          <a:xfrm>
            <a:off x="1676400" y="2095500"/>
            <a:ext cx="3771900" cy="317500"/>
          </a:xfrm>
          <a:prstGeom prst="rect">
            <a:avLst/>
          </a:prstGeom>
          <a:noFill/>
          <a:ln>
            <a:noFill/>
          </a:ln>
        </p:spPr>
        <p:txBody>
          <a:bodyPr spcFirstLastPara="1" wrap="square" lIns="0" tIns="0" rIns="0" bIns="45700" anchor="t" anchorCtr="0">
            <a:spAutoFit/>
          </a:bodyPr>
          <a:lstStyle/>
          <a:p>
            <a:pPr marL="0" marR="0" lvl="0" indent="0" algn="l" rtl="0">
              <a:lnSpc>
                <a:spcPct val="89221"/>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Permisos</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sentencias</a:t>
            </a:r>
            <a:endParaRPr/>
          </a:p>
        </p:txBody>
      </p:sp>
      <p:sp>
        <p:nvSpPr>
          <p:cNvPr id="391" name="Google Shape;391;p50"/>
          <p:cNvSpPr txBox="1"/>
          <p:nvPr/>
        </p:nvSpPr>
        <p:spPr>
          <a:xfrm>
            <a:off x="2311400" y="2667000"/>
            <a:ext cx="3556000" cy="2794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Administrador</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corporativo:</a:t>
            </a:r>
            <a:endParaRPr/>
          </a:p>
        </p:txBody>
      </p:sp>
      <p:sp>
        <p:nvSpPr>
          <p:cNvPr id="392" name="Google Shape;392;p50"/>
          <p:cNvSpPr txBox="1"/>
          <p:nvPr/>
        </p:nvSpPr>
        <p:spPr>
          <a:xfrm>
            <a:off x="2844800" y="3149600"/>
            <a:ext cx="44196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Ver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y</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modificar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permisos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sentencias</a:t>
            </a:r>
            <a:endParaRPr/>
          </a:p>
        </p:txBody>
      </p:sp>
      <p:sp>
        <p:nvSpPr>
          <p:cNvPr id="393" name="Google Shape;393;p50"/>
          <p:cNvSpPr txBox="1"/>
          <p:nvPr/>
        </p:nvSpPr>
        <p:spPr>
          <a:xfrm>
            <a:off x="2311400" y="3594100"/>
            <a:ext cx="977900" cy="2794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T-SQL:</a:t>
            </a:r>
            <a:endParaRPr/>
          </a:p>
        </p:txBody>
      </p:sp>
      <p:sp>
        <p:nvSpPr>
          <p:cNvPr id="394" name="Google Shape;394;p50"/>
          <p:cNvSpPr txBox="1"/>
          <p:nvPr/>
        </p:nvSpPr>
        <p:spPr>
          <a:xfrm>
            <a:off x="2844800" y="4089400"/>
            <a:ext cx="30861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Permisos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sentencias.sql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1"/>
          <p:cNvSpPr txBox="1"/>
          <p:nvPr/>
        </p:nvSpPr>
        <p:spPr>
          <a:xfrm>
            <a:off x="1320800" y="812800"/>
            <a:ext cx="7874000" cy="457200"/>
          </a:xfrm>
          <a:prstGeom prst="rect">
            <a:avLst/>
          </a:prstGeom>
          <a:noFill/>
          <a:ln>
            <a:noFill/>
          </a:ln>
        </p:spPr>
        <p:txBody>
          <a:bodyPr spcFirstLastPara="1" wrap="square" lIns="0" tIns="0" rIns="0" bIns="45700" anchor="t" anchorCtr="0">
            <a:spAutoFit/>
          </a:bodyPr>
          <a:lstStyle/>
          <a:p>
            <a:pPr marL="0" marR="0" lvl="0" indent="0" algn="l" rtl="0">
              <a:lnSpc>
                <a:spcPct val="89955"/>
              </a:lnSpc>
              <a:spcBef>
                <a:spcPts val="0"/>
              </a:spcBef>
              <a:spcAft>
                <a:spcPts val="0"/>
              </a:spcAft>
              <a:buNone/>
            </a:pPr>
            <a:r>
              <a:rPr lang="en-US" sz="4002" b="1" i="0" u="none" strike="noStrike" cap="none">
                <a:solidFill>
                  <a:srgbClr val="FF7200"/>
                </a:solidFill>
                <a:latin typeface="Times New Roman"/>
                <a:ea typeface="Times New Roman"/>
                <a:cs typeface="Times New Roman"/>
                <a:sym typeface="Times New Roman"/>
              </a:rPr>
              <a:t>Permisos</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específicos</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de</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objetos</a:t>
            </a:r>
            <a:endParaRPr/>
          </a:p>
        </p:txBody>
      </p:sp>
      <p:sp>
        <p:nvSpPr>
          <p:cNvPr id="400" name="Google Shape;400;p51"/>
          <p:cNvSpPr txBox="1"/>
          <p:nvPr/>
        </p:nvSpPr>
        <p:spPr>
          <a:xfrm>
            <a:off x="1676400" y="2120900"/>
            <a:ext cx="6858000" cy="1181100"/>
          </a:xfrm>
          <a:prstGeom prst="rect">
            <a:avLst/>
          </a:prstGeom>
          <a:noFill/>
          <a:ln>
            <a:noFill/>
          </a:ln>
        </p:spPr>
        <p:txBody>
          <a:bodyPr spcFirstLastPara="1" wrap="square" lIns="0" tIns="0" rIns="0" bIns="45700" anchor="t" anchorCtr="0">
            <a:spAutoFit/>
          </a:bodyPr>
          <a:lstStyle/>
          <a:p>
            <a:pPr marL="0" marR="0" lvl="0" indent="0" algn="l" rtl="0">
              <a:lnSpc>
                <a:spcPct val="89221"/>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A</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un</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usuario,</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rol</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definido</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por</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el</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usuario,</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y</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a</a:t>
            </a:r>
            <a:endParaRPr/>
          </a:p>
          <a:p>
            <a:pPr marL="0" marR="0" lvl="0" indent="0" algn="l" rtl="0">
              <a:lnSpc>
                <a:spcPct val="117773"/>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public,</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se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les</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puede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conceder</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o</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denegar</a:t>
            </a:r>
            <a:endParaRPr/>
          </a:p>
          <a:p>
            <a:pPr marL="0" marR="0" lvl="0" indent="0" algn="l" rtl="0">
              <a:lnSpc>
                <a:spcPct val="117773"/>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permisos</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sobre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objetos</a:t>
            </a:r>
            <a:endParaRPr/>
          </a:p>
        </p:txBody>
      </p:sp>
      <p:sp>
        <p:nvSpPr>
          <p:cNvPr id="401" name="Google Shape;401;p51"/>
          <p:cNvSpPr txBox="1"/>
          <p:nvPr/>
        </p:nvSpPr>
        <p:spPr>
          <a:xfrm>
            <a:off x="1676400" y="3530600"/>
            <a:ext cx="5981700" cy="7874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GRANT</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&lt;Permiso&gt;</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ON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&lt;Objeto&gt;</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TO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&lt;Usu&gt;</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25000"/>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DENY</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&lt;Permiso&gt;</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ON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&lt;Objeto&gt;</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TO</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&lt;Usu&gt;</a:t>
            </a:r>
            <a:endParaRPr/>
          </a:p>
        </p:txBody>
      </p:sp>
      <p:sp>
        <p:nvSpPr>
          <p:cNvPr id="402" name="Google Shape;402;p51"/>
          <p:cNvSpPr txBox="1"/>
          <p:nvPr/>
        </p:nvSpPr>
        <p:spPr>
          <a:xfrm>
            <a:off x="1676400" y="4533900"/>
            <a:ext cx="6667500" cy="2794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REVOKE</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&lt;Permiso&gt;</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ON</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&lt;Objeto&gt;</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FROM</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&lt;Usu&gt;</a:t>
            </a:r>
            <a:endParaRPr/>
          </a:p>
        </p:txBody>
      </p:sp>
      <p:sp>
        <p:nvSpPr>
          <p:cNvPr id="403" name="Google Shape;403;p51"/>
          <p:cNvSpPr txBox="1"/>
          <p:nvPr/>
        </p:nvSpPr>
        <p:spPr>
          <a:xfrm>
            <a:off x="1676400" y="5080000"/>
            <a:ext cx="5562600" cy="317500"/>
          </a:xfrm>
          <a:prstGeom prst="rect">
            <a:avLst/>
          </a:prstGeom>
          <a:noFill/>
          <a:ln>
            <a:noFill/>
          </a:ln>
        </p:spPr>
        <p:txBody>
          <a:bodyPr spcFirstLastPara="1" wrap="square" lIns="0" tIns="0" rIns="0" bIns="45700" anchor="t" anchorCtr="0">
            <a:spAutoFit/>
          </a:bodyPr>
          <a:lstStyle/>
          <a:p>
            <a:pPr marL="0" marR="0" lvl="0" indent="0" algn="l" rtl="0">
              <a:lnSpc>
                <a:spcPct val="89221"/>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Obtener</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información:</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sp_helprotect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2"/>
          <p:cNvSpPr txBox="1"/>
          <p:nvPr/>
        </p:nvSpPr>
        <p:spPr>
          <a:xfrm>
            <a:off x="1993900" y="2787650"/>
            <a:ext cx="4711700" cy="457200"/>
          </a:xfrm>
          <a:prstGeom prst="rect">
            <a:avLst/>
          </a:prstGeom>
          <a:noFill/>
          <a:ln>
            <a:noFill/>
          </a:ln>
        </p:spPr>
        <p:txBody>
          <a:bodyPr spcFirstLastPara="1" wrap="square" lIns="0" tIns="0" rIns="0" bIns="45700" anchor="t" anchorCtr="0">
            <a:spAutoFit/>
          </a:bodyPr>
          <a:lstStyle/>
          <a:p>
            <a:pPr marL="0" marR="0" lvl="0" indent="0" algn="l" rtl="0">
              <a:lnSpc>
                <a:spcPct val="89955"/>
              </a:lnSpc>
              <a:spcBef>
                <a:spcPts val="0"/>
              </a:spcBef>
              <a:spcAft>
                <a:spcPts val="0"/>
              </a:spcAft>
              <a:buNone/>
            </a:pPr>
            <a:r>
              <a:rPr lang="en-US" sz="4002" b="1" i="0" u="none" strike="noStrike" cap="none">
                <a:solidFill>
                  <a:srgbClr val="FF7200"/>
                </a:solidFill>
                <a:latin typeface="Times New Roman"/>
                <a:ea typeface="Times New Roman"/>
                <a:cs typeface="Times New Roman"/>
                <a:sym typeface="Times New Roman"/>
              </a:rPr>
              <a:t>Objetos</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y</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permisos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3"/>
          <p:cNvSpPr txBox="1"/>
          <p:nvPr/>
        </p:nvSpPr>
        <p:spPr>
          <a:xfrm>
            <a:off x="1676400" y="2095500"/>
            <a:ext cx="3314700" cy="317500"/>
          </a:xfrm>
          <a:prstGeom prst="rect">
            <a:avLst/>
          </a:prstGeom>
          <a:noFill/>
          <a:ln>
            <a:noFill/>
          </a:ln>
        </p:spPr>
        <p:txBody>
          <a:bodyPr spcFirstLastPara="1" wrap="square" lIns="0" tIns="0" rIns="0" bIns="45700" anchor="t" anchorCtr="0">
            <a:spAutoFit/>
          </a:bodyPr>
          <a:lstStyle/>
          <a:p>
            <a:pPr marL="0" marR="0" lvl="0" indent="0" algn="l" rtl="0">
              <a:lnSpc>
                <a:spcPct val="89221"/>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Permisos</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objetos:</a:t>
            </a:r>
            <a:endParaRPr/>
          </a:p>
        </p:txBody>
      </p:sp>
      <p:sp>
        <p:nvSpPr>
          <p:cNvPr id="414" name="Google Shape;414;p53"/>
          <p:cNvSpPr txBox="1"/>
          <p:nvPr/>
        </p:nvSpPr>
        <p:spPr>
          <a:xfrm>
            <a:off x="2311400" y="2667000"/>
            <a:ext cx="3556000" cy="2794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Administrador</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corporativo:</a:t>
            </a:r>
            <a:endParaRPr/>
          </a:p>
        </p:txBody>
      </p:sp>
      <p:sp>
        <p:nvSpPr>
          <p:cNvPr id="415" name="Google Shape;415;p53"/>
          <p:cNvSpPr txBox="1"/>
          <p:nvPr/>
        </p:nvSpPr>
        <p:spPr>
          <a:xfrm>
            <a:off x="2844800" y="3149600"/>
            <a:ext cx="40259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Ver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y</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modificar</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permisos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objetos</a:t>
            </a:r>
            <a:endParaRPr/>
          </a:p>
        </p:txBody>
      </p:sp>
      <p:sp>
        <p:nvSpPr>
          <p:cNvPr id="416" name="Google Shape;416;p53"/>
          <p:cNvSpPr txBox="1"/>
          <p:nvPr/>
        </p:nvSpPr>
        <p:spPr>
          <a:xfrm>
            <a:off x="2311400" y="3594100"/>
            <a:ext cx="977900" cy="279400"/>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T-SQL:</a:t>
            </a:r>
            <a:endParaRPr/>
          </a:p>
        </p:txBody>
      </p:sp>
      <p:sp>
        <p:nvSpPr>
          <p:cNvPr id="417" name="Google Shape;417;p53"/>
          <p:cNvSpPr txBox="1"/>
          <p:nvPr/>
        </p:nvSpPr>
        <p:spPr>
          <a:xfrm>
            <a:off x="2844800" y="4089400"/>
            <a:ext cx="2565400" cy="228600"/>
          </a:xfrm>
          <a:prstGeom prst="rect">
            <a:avLst/>
          </a:prstGeom>
          <a:noFill/>
          <a:ln>
            <a:noFill/>
          </a:ln>
        </p:spPr>
        <p:txBody>
          <a:bodyPr spcFirstLastPara="1" wrap="square" lIns="0" tIns="0" rIns="0" bIns="45700" anchor="t" anchorCtr="0">
            <a:spAutoFit/>
          </a:bodyPr>
          <a:lstStyle/>
          <a:p>
            <a:pPr marL="0" marR="0" lvl="0" indent="0" algn="l" rtl="0">
              <a:lnSpc>
                <a:spcPct val="90180"/>
              </a:lnSpc>
              <a:spcBef>
                <a:spcPts val="0"/>
              </a:spcBef>
              <a:spcAft>
                <a:spcPts val="0"/>
              </a:spcAft>
              <a:buNone/>
            </a:pPr>
            <a:r>
              <a:rPr lang="en-US" sz="1996" b="0" i="0" u="none" strike="noStrike" cap="none">
                <a:solidFill>
                  <a:srgbClr val="FFFFFF"/>
                </a:solidFill>
                <a:latin typeface="Times New Roman"/>
                <a:ea typeface="Times New Roman"/>
                <a:cs typeface="Times New Roman"/>
                <a:sym typeface="Times New Roman"/>
              </a:rPr>
              <a:t>Permisos</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de</a:t>
            </a:r>
            <a:r>
              <a:rPr lang="en-US" sz="1996" b="0" i="0" u="none" strike="noStrike" cap="none">
                <a:solidFill>
                  <a:schemeClr val="lt1"/>
                </a:solidFill>
                <a:latin typeface="Times New Roman"/>
                <a:ea typeface="Times New Roman"/>
                <a:cs typeface="Times New Roman"/>
                <a:sym typeface="Times New Roman"/>
              </a:rPr>
              <a:t> </a:t>
            </a:r>
            <a:r>
              <a:rPr lang="en-US" sz="1996" b="0" i="0" u="none" strike="noStrike" cap="none">
                <a:solidFill>
                  <a:srgbClr val="FFFFFF"/>
                </a:solidFill>
                <a:latin typeface="Times New Roman"/>
                <a:ea typeface="Times New Roman"/>
                <a:cs typeface="Times New Roman"/>
                <a:sym typeface="Times New Roman"/>
              </a:rPr>
              <a:t>objeto.sql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4"/>
          <p:cNvSpPr txBox="1"/>
          <p:nvPr/>
        </p:nvSpPr>
        <p:spPr>
          <a:xfrm>
            <a:off x="2324100" y="3467100"/>
            <a:ext cx="6032500" cy="457200"/>
          </a:xfrm>
          <a:prstGeom prst="rect">
            <a:avLst/>
          </a:prstGeom>
          <a:noFill/>
          <a:ln>
            <a:noFill/>
          </a:ln>
        </p:spPr>
        <p:txBody>
          <a:bodyPr spcFirstLastPara="1" wrap="square" lIns="0" tIns="0" rIns="0" bIns="45700" anchor="t" anchorCtr="0">
            <a:spAutoFit/>
          </a:bodyPr>
          <a:lstStyle/>
          <a:p>
            <a:pPr marL="0" marR="0" lvl="0" indent="0" algn="l" rtl="0">
              <a:lnSpc>
                <a:spcPct val="89955"/>
              </a:lnSpc>
              <a:spcBef>
                <a:spcPts val="0"/>
              </a:spcBef>
              <a:spcAft>
                <a:spcPts val="0"/>
              </a:spcAft>
              <a:buNone/>
            </a:pPr>
            <a:r>
              <a:rPr lang="en-US" sz="4002" b="1" i="0" u="none" strike="noStrike" cap="none">
                <a:solidFill>
                  <a:srgbClr val="FF7200"/>
                </a:solidFill>
                <a:latin typeface="Times New Roman"/>
                <a:ea typeface="Times New Roman"/>
                <a:cs typeface="Times New Roman"/>
                <a:sym typeface="Times New Roman"/>
              </a:rPr>
              <a:t>Estrategias</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de</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seguridad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5"/>
          <p:cNvSpPr txBox="1"/>
          <p:nvPr/>
        </p:nvSpPr>
        <p:spPr>
          <a:xfrm>
            <a:off x="1320800" y="812800"/>
            <a:ext cx="8039100" cy="457200"/>
          </a:xfrm>
          <a:prstGeom prst="rect">
            <a:avLst/>
          </a:prstGeom>
          <a:noFill/>
          <a:ln>
            <a:noFill/>
          </a:ln>
        </p:spPr>
        <p:txBody>
          <a:bodyPr spcFirstLastPara="1" wrap="square" lIns="0" tIns="0" rIns="0" bIns="45700" anchor="t" anchorCtr="0">
            <a:spAutoFit/>
          </a:bodyPr>
          <a:lstStyle/>
          <a:p>
            <a:pPr marL="0" marR="0" lvl="0" indent="0" algn="l" rtl="0">
              <a:lnSpc>
                <a:spcPct val="89955"/>
              </a:lnSpc>
              <a:spcBef>
                <a:spcPts val="0"/>
              </a:spcBef>
              <a:spcAft>
                <a:spcPts val="0"/>
              </a:spcAft>
              <a:buNone/>
            </a:pPr>
            <a:r>
              <a:rPr lang="en-US" sz="4002" b="1" i="0" u="none" strike="noStrike" cap="none">
                <a:solidFill>
                  <a:srgbClr val="FF7200"/>
                </a:solidFill>
                <a:latin typeface="Times New Roman"/>
                <a:ea typeface="Times New Roman"/>
                <a:cs typeface="Times New Roman"/>
                <a:sym typeface="Times New Roman"/>
              </a:rPr>
              <a:t>Formas</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de</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controlar</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la</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seguridad</a:t>
            </a:r>
            <a:endParaRPr/>
          </a:p>
        </p:txBody>
      </p:sp>
      <p:sp>
        <p:nvSpPr>
          <p:cNvPr id="428" name="Google Shape;428;p55"/>
          <p:cNvSpPr txBox="1"/>
          <p:nvPr/>
        </p:nvSpPr>
        <p:spPr>
          <a:xfrm>
            <a:off x="867840" y="1979225"/>
            <a:ext cx="6473503" cy="276999"/>
          </a:xfrm>
          <a:prstGeom prst="rect">
            <a:avLst/>
          </a:prstGeom>
          <a:noFill/>
          <a:ln>
            <a:noFill/>
          </a:ln>
        </p:spPr>
        <p:txBody>
          <a:bodyPr spcFirstLastPara="1" wrap="square" lIns="0" tIns="0" rIns="0" bIns="45700" anchor="t" anchorCtr="0">
            <a:spAutoFit/>
          </a:bodyPr>
          <a:lstStyle/>
          <a:p>
            <a:pPr marL="0" marR="0" lvl="0" indent="0" algn="l" rtl="0">
              <a:lnSpc>
                <a:spcPct val="5625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Basarse</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en</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la</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seguridad</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de</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SQL</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Server.</a:t>
            </a:r>
            <a:endParaRPr/>
          </a:p>
        </p:txBody>
      </p:sp>
      <p:sp>
        <p:nvSpPr>
          <p:cNvPr id="429" name="Google Shape;429;p55"/>
          <p:cNvSpPr txBox="1"/>
          <p:nvPr/>
        </p:nvSpPr>
        <p:spPr>
          <a:xfrm>
            <a:off x="1384300" y="2533650"/>
            <a:ext cx="5096973" cy="276999"/>
          </a:xfrm>
          <a:prstGeom prst="rect">
            <a:avLst/>
          </a:prstGeom>
          <a:noFill/>
          <a:ln>
            <a:noFill/>
          </a:ln>
        </p:spPr>
        <p:txBody>
          <a:bodyPr spcFirstLastPara="1" wrap="square" lIns="0" tIns="0" rIns="0" bIns="45700" anchor="t" anchorCtr="0">
            <a:spAutoFit/>
          </a:bodyPr>
          <a:lstStyle/>
          <a:p>
            <a:pPr marL="0" marR="0" lvl="0" indent="0" algn="l" rtl="0">
              <a:lnSpc>
                <a:spcPct val="5625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Ventajas:</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facilidad</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de</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auditoría</a:t>
            </a:r>
            <a:endParaRPr/>
          </a:p>
        </p:txBody>
      </p:sp>
      <p:sp>
        <p:nvSpPr>
          <p:cNvPr id="430" name="Google Shape;430;p55"/>
          <p:cNvSpPr txBox="1"/>
          <p:nvPr/>
        </p:nvSpPr>
        <p:spPr>
          <a:xfrm>
            <a:off x="1370243" y="3044212"/>
            <a:ext cx="8818120" cy="584775"/>
          </a:xfrm>
          <a:prstGeom prst="rect">
            <a:avLst/>
          </a:prstGeom>
          <a:noFill/>
          <a:ln>
            <a:noFill/>
          </a:ln>
        </p:spPr>
        <p:txBody>
          <a:bodyPr spcFirstLastPara="1" wrap="square" lIns="0" tIns="0" rIns="0" bIns="45700" anchor="t" anchorCtr="0">
            <a:spAutoFit/>
          </a:bodyPr>
          <a:lstStyle/>
          <a:p>
            <a:pPr marL="0" marR="0" lvl="0" indent="0" algn="l" rtl="0">
              <a:lnSpc>
                <a:spcPct val="5625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Inconvenientes:</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los</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usuarios</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pueden</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acceder</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a</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la</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base</a:t>
            </a:r>
            <a:endParaRPr/>
          </a:p>
          <a:p>
            <a:pPr marL="0" marR="0" lvl="0" indent="0" algn="l" rtl="0">
              <a:lnSpc>
                <a:spcPct val="7500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de</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datos</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por</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otros</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medios</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y</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hacer</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de</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las</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suyas.</a:t>
            </a:r>
            <a:endParaRPr/>
          </a:p>
        </p:txBody>
      </p:sp>
      <p:sp>
        <p:nvSpPr>
          <p:cNvPr id="431" name="Google Shape;431;p55"/>
          <p:cNvSpPr txBox="1"/>
          <p:nvPr/>
        </p:nvSpPr>
        <p:spPr>
          <a:xfrm>
            <a:off x="850900" y="3935799"/>
            <a:ext cx="7080464" cy="276999"/>
          </a:xfrm>
          <a:prstGeom prst="rect">
            <a:avLst/>
          </a:prstGeom>
          <a:noFill/>
          <a:ln>
            <a:noFill/>
          </a:ln>
        </p:spPr>
        <p:txBody>
          <a:bodyPr spcFirstLastPara="1" wrap="square" lIns="0" tIns="0" rIns="0" bIns="45700" anchor="t" anchorCtr="0">
            <a:spAutoFit/>
          </a:bodyPr>
          <a:lstStyle/>
          <a:p>
            <a:pPr marL="0" marR="0" lvl="0" indent="0" algn="l" rtl="0">
              <a:lnSpc>
                <a:spcPct val="5625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La</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aplicación</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cliente</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controla</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la</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seguridad:</a:t>
            </a:r>
            <a:endParaRPr/>
          </a:p>
        </p:txBody>
      </p:sp>
      <p:sp>
        <p:nvSpPr>
          <p:cNvPr id="432" name="Google Shape;432;p55"/>
          <p:cNvSpPr txBox="1"/>
          <p:nvPr/>
        </p:nvSpPr>
        <p:spPr>
          <a:xfrm>
            <a:off x="1320800" y="4441088"/>
            <a:ext cx="9001888" cy="571951"/>
          </a:xfrm>
          <a:prstGeom prst="rect">
            <a:avLst/>
          </a:prstGeom>
          <a:noFill/>
          <a:ln>
            <a:noFill/>
          </a:ln>
        </p:spPr>
        <p:txBody>
          <a:bodyPr spcFirstLastPara="1" wrap="square" lIns="0" tIns="0" rIns="0" bIns="45700" anchor="t" anchorCtr="0">
            <a:spAutoFit/>
          </a:bodyPr>
          <a:lstStyle/>
          <a:p>
            <a:pPr marL="0" marR="0" lvl="0" indent="0" algn="l" rtl="0">
              <a:lnSpc>
                <a:spcPct val="5625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Ventajas:</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los</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usuarios</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sólo</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pueden</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acceder</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a</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la</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base</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de</a:t>
            </a:r>
            <a:endParaRPr/>
          </a:p>
          <a:p>
            <a:pPr marL="0" marR="0" lvl="0" indent="0" algn="l" rtl="0">
              <a:lnSpc>
                <a:spcPct val="71875"/>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datos</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por</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medio</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de</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la</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aplicación</a:t>
            </a:r>
            <a:endParaRPr/>
          </a:p>
        </p:txBody>
      </p:sp>
      <p:sp>
        <p:nvSpPr>
          <p:cNvPr id="433" name="Google Shape;433;p55"/>
          <p:cNvSpPr txBox="1"/>
          <p:nvPr/>
        </p:nvSpPr>
        <p:spPr>
          <a:xfrm>
            <a:off x="1347922" y="5281263"/>
            <a:ext cx="6327053" cy="315471"/>
          </a:xfrm>
          <a:prstGeom prst="rect">
            <a:avLst/>
          </a:prstGeom>
          <a:noFill/>
          <a:ln>
            <a:noFill/>
          </a:ln>
        </p:spPr>
        <p:txBody>
          <a:bodyPr spcFirstLastPara="1" wrap="square" lIns="0" tIns="0" rIns="0" bIns="45700" anchor="t" anchorCtr="0">
            <a:spAutoFit/>
          </a:bodyPr>
          <a:lstStyle/>
          <a:p>
            <a:pPr marL="0" marR="0" lvl="0" indent="0" algn="l" rtl="0">
              <a:lnSpc>
                <a:spcPct val="5625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Inconvenientes:</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dificultad</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de</a:t>
            </a: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rgbClr val="FFFFFF"/>
                </a:solidFill>
                <a:latin typeface="Times New Roman"/>
                <a:ea typeface="Times New Roman"/>
                <a:cs typeface="Times New Roman"/>
                <a:sym typeface="Times New Roman"/>
              </a:rPr>
              <a:t>auditoría</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6"/>
          <p:cNvSpPr txBox="1"/>
          <p:nvPr/>
        </p:nvSpPr>
        <p:spPr>
          <a:xfrm>
            <a:off x="1320800" y="812800"/>
            <a:ext cx="8013700" cy="457200"/>
          </a:xfrm>
          <a:prstGeom prst="rect">
            <a:avLst/>
          </a:prstGeom>
          <a:noFill/>
          <a:ln>
            <a:noFill/>
          </a:ln>
        </p:spPr>
        <p:txBody>
          <a:bodyPr spcFirstLastPara="1" wrap="square" lIns="0" tIns="0" rIns="0" bIns="45700" anchor="t" anchorCtr="0">
            <a:spAutoFit/>
          </a:bodyPr>
          <a:lstStyle/>
          <a:p>
            <a:pPr marL="0" marR="0" lvl="0" indent="0" algn="l" rtl="0">
              <a:lnSpc>
                <a:spcPct val="89955"/>
              </a:lnSpc>
              <a:spcBef>
                <a:spcPts val="0"/>
              </a:spcBef>
              <a:spcAft>
                <a:spcPts val="0"/>
              </a:spcAft>
              <a:buNone/>
            </a:pPr>
            <a:r>
              <a:rPr lang="en-US" sz="4002" b="1" i="0" u="none" strike="noStrike" cap="none">
                <a:solidFill>
                  <a:srgbClr val="FF7200"/>
                </a:solidFill>
                <a:latin typeface="Times New Roman"/>
                <a:ea typeface="Times New Roman"/>
                <a:cs typeface="Times New Roman"/>
                <a:sym typeface="Times New Roman"/>
              </a:rPr>
              <a:t>Seguridad</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basada</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en</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SQL</a:t>
            </a:r>
            <a:r>
              <a:rPr lang="en-US" sz="4002" b="0" i="0" u="none" strike="noStrike" cap="none">
                <a:solidFill>
                  <a:schemeClr val="lt1"/>
                </a:solidFill>
                <a:latin typeface="Times New Roman"/>
                <a:ea typeface="Times New Roman"/>
                <a:cs typeface="Times New Roman"/>
                <a:sym typeface="Times New Roman"/>
              </a:rPr>
              <a:t> </a:t>
            </a:r>
            <a:r>
              <a:rPr lang="en-US" sz="4002" b="1" i="0" u="none" strike="noStrike" cap="none">
                <a:solidFill>
                  <a:srgbClr val="FF7200"/>
                </a:solidFill>
                <a:latin typeface="Times New Roman"/>
                <a:ea typeface="Times New Roman"/>
                <a:cs typeface="Times New Roman"/>
                <a:sym typeface="Times New Roman"/>
              </a:rPr>
              <a:t>Server</a:t>
            </a:r>
            <a:endParaRPr/>
          </a:p>
        </p:txBody>
      </p:sp>
      <p:sp>
        <p:nvSpPr>
          <p:cNvPr id="439" name="Google Shape;439;p56"/>
          <p:cNvSpPr txBox="1"/>
          <p:nvPr/>
        </p:nvSpPr>
        <p:spPr>
          <a:xfrm>
            <a:off x="1676400" y="2095500"/>
            <a:ext cx="6311900" cy="317500"/>
          </a:xfrm>
          <a:prstGeom prst="rect">
            <a:avLst/>
          </a:prstGeom>
          <a:noFill/>
          <a:ln>
            <a:noFill/>
          </a:ln>
        </p:spPr>
        <p:txBody>
          <a:bodyPr spcFirstLastPara="1" wrap="square" lIns="0" tIns="0" rIns="0" bIns="45700" anchor="t" anchorCtr="0">
            <a:spAutoFit/>
          </a:bodyPr>
          <a:lstStyle/>
          <a:p>
            <a:pPr marL="0" marR="0" lvl="0" indent="0" algn="l" rtl="0">
              <a:lnSpc>
                <a:spcPct val="89221"/>
              </a:lnSpc>
              <a:spcBef>
                <a:spcPts val="0"/>
              </a:spcBef>
              <a:spcAft>
                <a:spcPts val="0"/>
              </a:spcAft>
              <a:buNone/>
            </a:pPr>
            <a:r>
              <a:rPr lang="en-US" sz="2802" b="0" i="0" u="none" strike="noStrike" cap="none">
                <a:solidFill>
                  <a:srgbClr val="FFFFFF"/>
                </a:solidFill>
                <a:latin typeface="Times New Roman"/>
                <a:ea typeface="Times New Roman"/>
                <a:cs typeface="Times New Roman"/>
                <a:sym typeface="Times New Roman"/>
              </a:rPr>
              <a:t>Elegir</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entre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dos</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tipos</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de</a:t>
            </a:r>
            <a:r>
              <a:rPr lang="en-US" sz="2802" b="0" i="0" u="none" strike="noStrike" cap="none">
                <a:solidFill>
                  <a:schemeClr val="lt1"/>
                </a:solidFill>
                <a:latin typeface="Times New Roman"/>
                <a:ea typeface="Times New Roman"/>
                <a:cs typeface="Times New Roman"/>
                <a:sym typeface="Times New Roman"/>
              </a:rPr>
              <a:t> </a:t>
            </a:r>
            <a:r>
              <a:rPr lang="en-US" sz="2802" b="0" i="0" u="none" strike="noStrike" cap="none">
                <a:solidFill>
                  <a:srgbClr val="FFFFFF"/>
                </a:solidFill>
                <a:latin typeface="Times New Roman"/>
                <a:ea typeface="Times New Roman"/>
                <a:cs typeface="Times New Roman"/>
                <a:sym typeface="Times New Roman"/>
              </a:rPr>
              <a:t>autentificación:</a:t>
            </a:r>
            <a:endParaRPr/>
          </a:p>
        </p:txBody>
      </p:sp>
      <p:sp>
        <p:nvSpPr>
          <p:cNvPr id="440" name="Google Shape;440;p56"/>
          <p:cNvSpPr txBox="1"/>
          <p:nvPr/>
        </p:nvSpPr>
        <p:spPr>
          <a:xfrm>
            <a:off x="2311400" y="2679700"/>
            <a:ext cx="2349500" cy="841256"/>
          </a:xfrm>
          <a:prstGeom prst="rect">
            <a:avLst/>
          </a:prstGeom>
          <a:noFill/>
          <a:ln>
            <a:noFill/>
          </a:ln>
        </p:spPr>
        <p:txBody>
          <a:bodyPr spcFirstLastPara="1" wrap="square" lIns="0" tIns="0" rIns="0" bIns="45700" anchor="t" anchorCtr="0">
            <a:spAutoFit/>
          </a:bodyPr>
          <a:lstStyle/>
          <a:p>
            <a:pPr marL="0" marR="0" lvl="0" indent="0" algn="l" rtl="0">
              <a:lnSpc>
                <a:spcPct val="91666"/>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Windows</a:t>
            </a:r>
            <a:endParaRPr/>
          </a:p>
          <a:p>
            <a:pPr marL="0" marR="0" lvl="0" indent="0" algn="l" rtl="0">
              <a:lnSpc>
                <a:spcPct val="55555"/>
              </a:lnSpc>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25000"/>
              </a:lnSpc>
              <a:spcBef>
                <a:spcPts val="0"/>
              </a:spcBef>
              <a:spcAft>
                <a:spcPts val="0"/>
              </a:spcAft>
              <a:buNone/>
            </a:pPr>
            <a:r>
              <a:rPr lang="en-US" sz="2400" b="0" i="0" u="none" strike="noStrike" cap="none">
                <a:solidFill>
                  <a:srgbClr val="FFFFFF"/>
                </a:solidFill>
                <a:latin typeface="Times New Roman"/>
                <a:ea typeface="Times New Roman"/>
                <a:cs typeface="Times New Roman"/>
                <a:sym typeface="Times New Roman"/>
              </a:rPr>
              <a:t>SQL</a:t>
            </a:r>
            <a:r>
              <a:rPr lang="en-US" sz="2400" b="0" i="0" u="none" strike="noStrike" cap="none">
                <a:solidFill>
                  <a:schemeClr val="lt1"/>
                </a:solidFill>
                <a:latin typeface="Times New Roman"/>
                <a:ea typeface="Times New Roman"/>
                <a:cs typeface="Times New Roman"/>
                <a:sym typeface="Times New Roman"/>
              </a:rPr>
              <a:t> </a:t>
            </a:r>
            <a:r>
              <a:rPr lang="en-US" sz="2400" b="0" i="0" u="none" strike="noStrike" cap="none">
                <a:solidFill>
                  <a:srgbClr val="FFFFFF"/>
                </a:solidFill>
                <a:latin typeface="Times New Roman"/>
                <a:ea typeface="Times New Roman"/>
                <a:cs typeface="Times New Roman"/>
                <a:sym typeface="Times New Roman"/>
              </a:rPr>
              <a:t>Server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7"/>
          <p:cNvSpPr txBox="1">
            <a:spLocks noGrp="1"/>
          </p:cNvSpPr>
          <p:nvPr>
            <p:ph type="title"/>
          </p:nvPr>
        </p:nvSpPr>
        <p:spPr>
          <a:xfrm>
            <a:off x="565980" y="244012"/>
            <a:ext cx="8250875" cy="154317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7200"/>
              </a:buClr>
              <a:buSzPts val="4800"/>
              <a:buFont typeface="Times New Roman"/>
              <a:buNone/>
            </a:pPr>
            <a:r>
              <a:rPr lang="en-US" sz="4800" b="1">
                <a:solidFill>
                  <a:srgbClr val="FF7200"/>
                </a:solidFill>
                <a:latin typeface="Times New Roman"/>
                <a:ea typeface="Times New Roman"/>
                <a:cs typeface="Times New Roman"/>
                <a:sym typeface="Times New Roman"/>
              </a:rPr>
              <a:t>Crear Usuarios</a:t>
            </a:r>
            <a:endParaRPr sz="4800" b="1">
              <a:solidFill>
                <a:srgbClr val="FF7200"/>
              </a:solidFill>
              <a:latin typeface="Times New Roman"/>
              <a:ea typeface="Times New Roman"/>
              <a:cs typeface="Times New Roman"/>
              <a:sym typeface="Times New Roman"/>
            </a:endParaRPr>
          </a:p>
        </p:txBody>
      </p:sp>
      <p:sp>
        <p:nvSpPr>
          <p:cNvPr id="446" name="Google Shape;446;p57"/>
          <p:cNvSpPr txBox="1">
            <a:spLocks noGrp="1"/>
          </p:cNvSpPr>
          <p:nvPr>
            <p:ph type="body" idx="1"/>
          </p:nvPr>
        </p:nvSpPr>
        <p:spPr>
          <a:xfrm>
            <a:off x="967949" y="2262020"/>
            <a:ext cx="7848906" cy="4622799"/>
          </a:xfrm>
          <a:prstGeom prst="rect">
            <a:avLst/>
          </a:prstGeom>
          <a:noFill/>
          <a:ln>
            <a:noFill/>
          </a:ln>
        </p:spPr>
        <p:txBody>
          <a:bodyPr spcFirstLastPara="1" wrap="square" lIns="91425" tIns="45700" rIns="91425" bIns="45700" anchor="t" anchorCtr="0">
            <a:normAutofit/>
          </a:bodyPr>
          <a:lstStyle/>
          <a:p>
            <a:pPr marL="377848" lvl="0" indent="-265884" algn="l" rtl="0">
              <a:spcBef>
                <a:spcPts val="0"/>
              </a:spcBef>
              <a:spcAft>
                <a:spcPts val="0"/>
              </a:spcAft>
              <a:buSzPts val="1763"/>
              <a:buNone/>
            </a:pPr>
            <a:endParaRPr/>
          </a:p>
        </p:txBody>
      </p:sp>
      <p:pic>
        <p:nvPicPr>
          <p:cNvPr id="447" name="Google Shape;447;p57"/>
          <p:cNvPicPr preferRelativeResize="0"/>
          <p:nvPr/>
        </p:nvPicPr>
        <p:blipFill rotWithShape="1">
          <a:blip r:embed="rId3">
            <a:alphaModFix/>
          </a:blip>
          <a:srcRect l="543" t="-5494" r="8754" b="13187"/>
          <a:stretch/>
        </p:blipFill>
        <p:spPr>
          <a:xfrm>
            <a:off x="698500" y="958850"/>
            <a:ext cx="9401175" cy="640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body" idx="1"/>
          </p:nvPr>
        </p:nvSpPr>
        <p:spPr>
          <a:xfrm>
            <a:off x="812800" y="525222"/>
            <a:ext cx="9067800" cy="6506056"/>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763"/>
              <a:buNone/>
            </a:pPr>
            <a:endParaRPr>
              <a:solidFill>
                <a:srgbClr val="00B050"/>
              </a:solidFill>
            </a:endParaRPr>
          </a:p>
          <a:p>
            <a:pPr marL="0" lvl="0" indent="0" algn="just" rtl="0">
              <a:spcBef>
                <a:spcPts val="1102"/>
              </a:spcBef>
              <a:spcAft>
                <a:spcPts val="0"/>
              </a:spcAft>
              <a:buSzPts val="1763"/>
              <a:buNone/>
            </a:pPr>
            <a:endParaRPr>
              <a:solidFill>
                <a:srgbClr val="00B050"/>
              </a:solidFill>
            </a:endParaRPr>
          </a:p>
          <a:p>
            <a:pPr marL="377848" lvl="0" indent="-377848" algn="just" rtl="0">
              <a:spcBef>
                <a:spcPts val="1102"/>
              </a:spcBef>
              <a:spcAft>
                <a:spcPts val="0"/>
              </a:spcAft>
              <a:buSzPts val="1600"/>
              <a:buFont typeface="Noto Sans Symbols"/>
              <a:buChar char="❖"/>
            </a:pPr>
            <a:r>
              <a:rPr lang="en-US" sz="2000" b="1">
                <a:solidFill>
                  <a:schemeClr val="accent2"/>
                </a:solidFill>
              </a:rPr>
              <a:t>USUARIO FINAL :  </a:t>
            </a:r>
            <a:r>
              <a:rPr lang="en-US"/>
              <a:t>accesa a la base de datos desde una terminal, puede emplear un lenguaje de consulta proporcionado como parte integral del sistema o recurrir a un programa de aplicación escrito por un usuario programador que acepte órdenes desde la terminal y a su vez formule solicitudes al DBMS en nombre del usuario final.</a:t>
            </a:r>
            <a:endParaRPr/>
          </a:p>
          <a:p>
            <a:pPr marL="0" lvl="0" indent="0" algn="just" rtl="0">
              <a:spcBef>
                <a:spcPts val="1102"/>
              </a:spcBef>
              <a:spcAft>
                <a:spcPts val="0"/>
              </a:spcAft>
              <a:buSzPts val="1763"/>
              <a:buNone/>
            </a:pPr>
            <a:endParaRPr/>
          </a:p>
          <a:p>
            <a:pPr marL="377848" lvl="0" indent="-377848" algn="just" rtl="0">
              <a:spcBef>
                <a:spcPts val="1102"/>
              </a:spcBef>
              <a:spcAft>
                <a:spcPts val="0"/>
              </a:spcAft>
              <a:buSzPts val="1600"/>
              <a:buFont typeface="Noto Sans Symbols"/>
              <a:buChar char="❖"/>
            </a:pPr>
            <a:r>
              <a:rPr lang="en-US" sz="2000" b="1">
                <a:solidFill>
                  <a:schemeClr val="accent2"/>
                </a:solidFill>
              </a:rPr>
              <a:t>ADMINISTRADORES DE BASE DE DATOS O DBA </a:t>
            </a:r>
            <a:r>
              <a:rPr lang="en-US"/>
              <a:t>: Es la persona o grupo de personas encargadas del control general del sistema de base de datos.</a:t>
            </a:r>
            <a:endParaRPr/>
          </a:p>
        </p:txBody>
      </p:sp>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8"/>
          <p:cNvSpPr txBox="1">
            <a:spLocks noGrp="1"/>
          </p:cNvSpPr>
          <p:nvPr>
            <p:ph type="title"/>
          </p:nvPr>
        </p:nvSpPr>
        <p:spPr>
          <a:xfrm>
            <a:off x="566841" y="498828"/>
            <a:ext cx="8250875" cy="154317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628"/>
              <a:buFont typeface="Century Gothic"/>
              <a:buNone/>
            </a:pPr>
            <a:endParaRPr/>
          </a:p>
        </p:txBody>
      </p:sp>
      <p:sp>
        <p:nvSpPr>
          <p:cNvPr id="453" name="Google Shape;453;p58"/>
          <p:cNvSpPr txBox="1">
            <a:spLocks noGrp="1"/>
          </p:cNvSpPr>
          <p:nvPr>
            <p:ph type="body" idx="1"/>
          </p:nvPr>
        </p:nvSpPr>
        <p:spPr>
          <a:xfrm>
            <a:off x="967949" y="2262020"/>
            <a:ext cx="7848906" cy="4622799"/>
          </a:xfrm>
          <a:prstGeom prst="rect">
            <a:avLst/>
          </a:prstGeom>
          <a:noFill/>
          <a:ln>
            <a:noFill/>
          </a:ln>
        </p:spPr>
        <p:txBody>
          <a:bodyPr spcFirstLastPara="1" wrap="square" lIns="91425" tIns="45700" rIns="91425" bIns="45700" anchor="t" anchorCtr="0">
            <a:normAutofit/>
          </a:bodyPr>
          <a:lstStyle/>
          <a:p>
            <a:pPr marL="377848" lvl="0" indent="-265884" algn="l" rtl="0">
              <a:spcBef>
                <a:spcPts val="0"/>
              </a:spcBef>
              <a:spcAft>
                <a:spcPts val="0"/>
              </a:spcAft>
              <a:buSzPts val="1763"/>
              <a:buNone/>
            </a:pPr>
            <a:endParaRPr/>
          </a:p>
        </p:txBody>
      </p:sp>
      <p:pic>
        <p:nvPicPr>
          <p:cNvPr id="454" name="Google Shape;454;p58"/>
          <p:cNvPicPr preferRelativeResize="0"/>
          <p:nvPr/>
        </p:nvPicPr>
        <p:blipFill rotWithShape="1">
          <a:blip r:embed="rId3">
            <a:alphaModFix/>
          </a:blip>
          <a:srcRect/>
          <a:stretch/>
        </p:blipFill>
        <p:spPr>
          <a:xfrm>
            <a:off x="593282" y="832020"/>
            <a:ext cx="8915400" cy="6019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9"/>
          <p:cNvSpPr txBox="1">
            <a:spLocks noGrp="1"/>
          </p:cNvSpPr>
          <p:nvPr>
            <p:ph type="title"/>
          </p:nvPr>
        </p:nvSpPr>
        <p:spPr>
          <a:xfrm>
            <a:off x="566841" y="498828"/>
            <a:ext cx="8250875" cy="154317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628"/>
              <a:buFont typeface="Century Gothic"/>
              <a:buNone/>
            </a:pPr>
            <a:endParaRPr/>
          </a:p>
        </p:txBody>
      </p:sp>
      <p:sp>
        <p:nvSpPr>
          <p:cNvPr id="460" name="Google Shape;460;p59"/>
          <p:cNvSpPr txBox="1">
            <a:spLocks noGrp="1"/>
          </p:cNvSpPr>
          <p:nvPr>
            <p:ph type="body" idx="1"/>
          </p:nvPr>
        </p:nvSpPr>
        <p:spPr>
          <a:xfrm>
            <a:off x="967949" y="2262020"/>
            <a:ext cx="7848906" cy="4622799"/>
          </a:xfrm>
          <a:prstGeom prst="rect">
            <a:avLst/>
          </a:prstGeom>
          <a:noFill/>
          <a:ln>
            <a:noFill/>
          </a:ln>
        </p:spPr>
        <p:txBody>
          <a:bodyPr spcFirstLastPara="1" wrap="square" lIns="91425" tIns="45700" rIns="91425" bIns="45700" anchor="t" anchorCtr="0">
            <a:normAutofit/>
          </a:bodyPr>
          <a:lstStyle/>
          <a:p>
            <a:pPr marL="377848" lvl="0" indent="-265884" algn="l" rtl="0">
              <a:spcBef>
                <a:spcPts val="0"/>
              </a:spcBef>
              <a:spcAft>
                <a:spcPts val="0"/>
              </a:spcAft>
              <a:buSzPts val="1763"/>
              <a:buNone/>
            </a:pPr>
            <a:endParaRPr/>
          </a:p>
        </p:txBody>
      </p:sp>
      <p:pic>
        <p:nvPicPr>
          <p:cNvPr id="461" name="Google Shape;461;p59"/>
          <p:cNvPicPr preferRelativeResize="0"/>
          <p:nvPr/>
        </p:nvPicPr>
        <p:blipFill rotWithShape="1">
          <a:blip r:embed="rId3">
            <a:alphaModFix/>
          </a:blip>
          <a:srcRect/>
          <a:stretch/>
        </p:blipFill>
        <p:spPr>
          <a:xfrm>
            <a:off x="889000" y="768350"/>
            <a:ext cx="8915400" cy="6019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0"/>
          <p:cNvSpPr txBox="1">
            <a:spLocks noGrp="1"/>
          </p:cNvSpPr>
          <p:nvPr>
            <p:ph type="title"/>
          </p:nvPr>
        </p:nvSpPr>
        <p:spPr>
          <a:xfrm>
            <a:off x="566841" y="498828"/>
            <a:ext cx="8250875" cy="154317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628"/>
              <a:buFont typeface="Century Gothic"/>
              <a:buNone/>
            </a:pPr>
            <a:endParaRPr/>
          </a:p>
        </p:txBody>
      </p:sp>
      <p:sp>
        <p:nvSpPr>
          <p:cNvPr id="467" name="Google Shape;467;p60"/>
          <p:cNvSpPr txBox="1">
            <a:spLocks noGrp="1"/>
          </p:cNvSpPr>
          <p:nvPr>
            <p:ph type="body" idx="1"/>
          </p:nvPr>
        </p:nvSpPr>
        <p:spPr>
          <a:xfrm>
            <a:off x="967949" y="2262020"/>
            <a:ext cx="7848906" cy="4622799"/>
          </a:xfrm>
          <a:prstGeom prst="rect">
            <a:avLst/>
          </a:prstGeom>
          <a:noFill/>
          <a:ln>
            <a:noFill/>
          </a:ln>
        </p:spPr>
        <p:txBody>
          <a:bodyPr spcFirstLastPara="1" wrap="square" lIns="91425" tIns="45700" rIns="91425" bIns="45700" anchor="t" anchorCtr="0">
            <a:normAutofit/>
          </a:bodyPr>
          <a:lstStyle/>
          <a:p>
            <a:pPr marL="377848" lvl="0" indent="-265884" algn="l" rtl="0">
              <a:spcBef>
                <a:spcPts val="0"/>
              </a:spcBef>
              <a:spcAft>
                <a:spcPts val="0"/>
              </a:spcAft>
              <a:buSzPts val="1763"/>
              <a:buNone/>
            </a:pPr>
            <a:endParaRPr/>
          </a:p>
        </p:txBody>
      </p:sp>
      <p:pic>
        <p:nvPicPr>
          <p:cNvPr id="468" name="Google Shape;468;p60"/>
          <p:cNvPicPr preferRelativeResize="0"/>
          <p:nvPr/>
        </p:nvPicPr>
        <p:blipFill rotWithShape="1">
          <a:blip r:embed="rId3">
            <a:alphaModFix/>
          </a:blip>
          <a:srcRect/>
          <a:stretch/>
        </p:blipFill>
        <p:spPr>
          <a:xfrm>
            <a:off x="889000" y="768350"/>
            <a:ext cx="8915400" cy="6019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1"/>
          <p:cNvSpPr txBox="1">
            <a:spLocks noGrp="1"/>
          </p:cNvSpPr>
          <p:nvPr>
            <p:ph type="title"/>
          </p:nvPr>
        </p:nvSpPr>
        <p:spPr>
          <a:xfrm>
            <a:off x="566841" y="498828"/>
            <a:ext cx="8250875" cy="154317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628"/>
              <a:buFont typeface="Century Gothic"/>
              <a:buNone/>
            </a:pPr>
            <a:endParaRPr/>
          </a:p>
        </p:txBody>
      </p:sp>
      <p:sp>
        <p:nvSpPr>
          <p:cNvPr id="474" name="Google Shape;474;p61"/>
          <p:cNvSpPr txBox="1">
            <a:spLocks noGrp="1"/>
          </p:cNvSpPr>
          <p:nvPr>
            <p:ph type="body" idx="1"/>
          </p:nvPr>
        </p:nvSpPr>
        <p:spPr>
          <a:xfrm>
            <a:off x="967949" y="2262020"/>
            <a:ext cx="7848906" cy="4622799"/>
          </a:xfrm>
          <a:prstGeom prst="rect">
            <a:avLst/>
          </a:prstGeom>
          <a:noFill/>
          <a:ln>
            <a:noFill/>
          </a:ln>
        </p:spPr>
        <p:txBody>
          <a:bodyPr spcFirstLastPara="1" wrap="square" lIns="91425" tIns="45700" rIns="91425" bIns="45700" anchor="t" anchorCtr="0">
            <a:normAutofit/>
          </a:bodyPr>
          <a:lstStyle/>
          <a:p>
            <a:pPr marL="377848" lvl="0" indent="-265884" algn="l" rtl="0">
              <a:spcBef>
                <a:spcPts val="0"/>
              </a:spcBef>
              <a:spcAft>
                <a:spcPts val="0"/>
              </a:spcAft>
              <a:buSzPts val="1763"/>
              <a:buNone/>
            </a:pPr>
            <a:endParaRPr/>
          </a:p>
        </p:txBody>
      </p:sp>
      <p:pic>
        <p:nvPicPr>
          <p:cNvPr id="475" name="Google Shape;475;p61"/>
          <p:cNvPicPr preferRelativeResize="0"/>
          <p:nvPr/>
        </p:nvPicPr>
        <p:blipFill rotWithShape="1">
          <a:blip r:embed="rId3">
            <a:alphaModFix/>
          </a:blip>
          <a:srcRect/>
          <a:stretch/>
        </p:blipFill>
        <p:spPr>
          <a:xfrm>
            <a:off x="889000" y="768350"/>
            <a:ext cx="8915400" cy="6019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2"/>
          <p:cNvSpPr txBox="1">
            <a:spLocks noGrp="1"/>
          </p:cNvSpPr>
          <p:nvPr>
            <p:ph type="title"/>
          </p:nvPr>
        </p:nvSpPr>
        <p:spPr>
          <a:xfrm>
            <a:off x="566841" y="498828"/>
            <a:ext cx="8250875" cy="154317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628"/>
              <a:buFont typeface="Century Gothic"/>
              <a:buNone/>
            </a:pPr>
            <a:endParaRPr/>
          </a:p>
        </p:txBody>
      </p:sp>
      <p:sp>
        <p:nvSpPr>
          <p:cNvPr id="481" name="Google Shape;481;p62"/>
          <p:cNvSpPr txBox="1">
            <a:spLocks noGrp="1"/>
          </p:cNvSpPr>
          <p:nvPr>
            <p:ph type="body" idx="1"/>
          </p:nvPr>
        </p:nvSpPr>
        <p:spPr>
          <a:xfrm>
            <a:off x="967949" y="2262020"/>
            <a:ext cx="7848906" cy="4622799"/>
          </a:xfrm>
          <a:prstGeom prst="rect">
            <a:avLst/>
          </a:prstGeom>
          <a:noFill/>
          <a:ln>
            <a:noFill/>
          </a:ln>
        </p:spPr>
        <p:txBody>
          <a:bodyPr spcFirstLastPara="1" wrap="square" lIns="91425" tIns="45700" rIns="91425" bIns="45700" anchor="t" anchorCtr="0">
            <a:normAutofit/>
          </a:bodyPr>
          <a:lstStyle/>
          <a:p>
            <a:pPr marL="377848" lvl="0" indent="-265884" algn="l" rtl="0">
              <a:spcBef>
                <a:spcPts val="0"/>
              </a:spcBef>
              <a:spcAft>
                <a:spcPts val="0"/>
              </a:spcAft>
              <a:buSzPts val="1763"/>
              <a:buNone/>
            </a:pPr>
            <a:endParaRPr/>
          </a:p>
        </p:txBody>
      </p:sp>
      <p:pic>
        <p:nvPicPr>
          <p:cNvPr id="482" name="Google Shape;482;p62"/>
          <p:cNvPicPr preferRelativeResize="0"/>
          <p:nvPr/>
        </p:nvPicPr>
        <p:blipFill rotWithShape="1">
          <a:blip r:embed="rId3">
            <a:alphaModFix/>
          </a:blip>
          <a:srcRect/>
          <a:stretch/>
        </p:blipFill>
        <p:spPr>
          <a:xfrm>
            <a:off x="889000" y="768350"/>
            <a:ext cx="8915400" cy="60198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63"/>
          <p:cNvSpPr txBox="1">
            <a:spLocks noGrp="1"/>
          </p:cNvSpPr>
          <p:nvPr>
            <p:ph type="title"/>
          </p:nvPr>
        </p:nvSpPr>
        <p:spPr>
          <a:xfrm>
            <a:off x="566841" y="498828"/>
            <a:ext cx="8250875" cy="154317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628"/>
              <a:buFont typeface="Century Gothic"/>
              <a:buNone/>
            </a:pPr>
            <a:endParaRPr/>
          </a:p>
        </p:txBody>
      </p:sp>
      <p:sp>
        <p:nvSpPr>
          <p:cNvPr id="488" name="Google Shape;488;p63"/>
          <p:cNvSpPr txBox="1">
            <a:spLocks noGrp="1"/>
          </p:cNvSpPr>
          <p:nvPr>
            <p:ph type="body" idx="1"/>
          </p:nvPr>
        </p:nvSpPr>
        <p:spPr>
          <a:xfrm>
            <a:off x="967949" y="2262020"/>
            <a:ext cx="7848906" cy="4622799"/>
          </a:xfrm>
          <a:prstGeom prst="rect">
            <a:avLst/>
          </a:prstGeom>
          <a:noFill/>
          <a:ln>
            <a:noFill/>
          </a:ln>
        </p:spPr>
        <p:txBody>
          <a:bodyPr spcFirstLastPara="1" wrap="square" lIns="91425" tIns="45700" rIns="91425" bIns="45700" anchor="t" anchorCtr="0">
            <a:normAutofit/>
          </a:bodyPr>
          <a:lstStyle/>
          <a:p>
            <a:pPr marL="377848" lvl="0" indent="-265884" algn="l" rtl="0">
              <a:spcBef>
                <a:spcPts val="0"/>
              </a:spcBef>
              <a:spcAft>
                <a:spcPts val="0"/>
              </a:spcAft>
              <a:buSzPts val="1763"/>
              <a:buNone/>
            </a:pPr>
            <a:endParaRPr/>
          </a:p>
        </p:txBody>
      </p:sp>
      <p:pic>
        <p:nvPicPr>
          <p:cNvPr id="489" name="Google Shape;489;p63"/>
          <p:cNvPicPr preferRelativeResize="0"/>
          <p:nvPr/>
        </p:nvPicPr>
        <p:blipFill rotWithShape="1">
          <a:blip r:embed="rId3">
            <a:alphaModFix/>
          </a:blip>
          <a:srcRect r="22064" b="-7866"/>
          <a:stretch/>
        </p:blipFill>
        <p:spPr>
          <a:xfrm>
            <a:off x="956915" y="498828"/>
            <a:ext cx="8660086" cy="67373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4"/>
          <p:cNvSpPr txBox="1">
            <a:spLocks noGrp="1"/>
          </p:cNvSpPr>
          <p:nvPr>
            <p:ph type="title"/>
          </p:nvPr>
        </p:nvSpPr>
        <p:spPr>
          <a:xfrm>
            <a:off x="566841" y="498828"/>
            <a:ext cx="8250875" cy="154317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628"/>
              <a:buFont typeface="Century Gothic"/>
              <a:buNone/>
            </a:pPr>
            <a:endParaRPr/>
          </a:p>
        </p:txBody>
      </p:sp>
      <p:sp>
        <p:nvSpPr>
          <p:cNvPr id="495" name="Google Shape;495;p64"/>
          <p:cNvSpPr txBox="1">
            <a:spLocks noGrp="1"/>
          </p:cNvSpPr>
          <p:nvPr>
            <p:ph type="body" idx="1"/>
          </p:nvPr>
        </p:nvSpPr>
        <p:spPr>
          <a:xfrm>
            <a:off x="967949" y="2262020"/>
            <a:ext cx="7848906" cy="4622799"/>
          </a:xfrm>
          <a:prstGeom prst="rect">
            <a:avLst/>
          </a:prstGeom>
          <a:noFill/>
          <a:ln>
            <a:noFill/>
          </a:ln>
        </p:spPr>
        <p:txBody>
          <a:bodyPr spcFirstLastPara="1" wrap="square" lIns="91425" tIns="45700" rIns="91425" bIns="45700" anchor="t" anchorCtr="0">
            <a:normAutofit/>
          </a:bodyPr>
          <a:lstStyle/>
          <a:p>
            <a:pPr marL="377848" lvl="0" indent="-265884" algn="l" rtl="0">
              <a:spcBef>
                <a:spcPts val="0"/>
              </a:spcBef>
              <a:spcAft>
                <a:spcPts val="0"/>
              </a:spcAft>
              <a:buSzPts val="1763"/>
              <a:buNone/>
            </a:pPr>
            <a:endParaRPr/>
          </a:p>
        </p:txBody>
      </p:sp>
      <p:pic>
        <p:nvPicPr>
          <p:cNvPr id="496" name="Google Shape;496;p64"/>
          <p:cNvPicPr preferRelativeResize="0"/>
          <p:nvPr/>
        </p:nvPicPr>
        <p:blipFill rotWithShape="1">
          <a:blip r:embed="rId3">
            <a:alphaModFix/>
          </a:blip>
          <a:srcRect r="33016" b="14584"/>
          <a:stretch/>
        </p:blipFill>
        <p:spPr>
          <a:xfrm>
            <a:off x="566841" y="636418"/>
            <a:ext cx="9047059" cy="648619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5"/>
          <p:cNvSpPr txBox="1">
            <a:spLocks noGrp="1"/>
          </p:cNvSpPr>
          <p:nvPr>
            <p:ph type="title"/>
          </p:nvPr>
        </p:nvSpPr>
        <p:spPr>
          <a:xfrm>
            <a:off x="566841" y="498828"/>
            <a:ext cx="8250875" cy="154317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628"/>
              <a:buFont typeface="Century Gothic"/>
              <a:buNone/>
            </a:pPr>
            <a:endParaRPr/>
          </a:p>
        </p:txBody>
      </p:sp>
      <p:sp>
        <p:nvSpPr>
          <p:cNvPr id="502" name="Google Shape;502;p65"/>
          <p:cNvSpPr txBox="1">
            <a:spLocks noGrp="1"/>
          </p:cNvSpPr>
          <p:nvPr>
            <p:ph type="body" idx="1"/>
          </p:nvPr>
        </p:nvSpPr>
        <p:spPr>
          <a:xfrm>
            <a:off x="967949" y="2262020"/>
            <a:ext cx="7848906" cy="4622799"/>
          </a:xfrm>
          <a:prstGeom prst="rect">
            <a:avLst/>
          </a:prstGeom>
          <a:noFill/>
          <a:ln>
            <a:noFill/>
          </a:ln>
        </p:spPr>
        <p:txBody>
          <a:bodyPr spcFirstLastPara="1" wrap="square" lIns="91425" tIns="45700" rIns="91425" bIns="45700" anchor="t" anchorCtr="0">
            <a:normAutofit/>
          </a:bodyPr>
          <a:lstStyle/>
          <a:p>
            <a:pPr marL="377848" lvl="0" indent="-265884" algn="l" rtl="0">
              <a:spcBef>
                <a:spcPts val="0"/>
              </a:spcBef>
              <a:spcAft>
                <a:spcPts val="0"/>
              </a:spcAft>
              <a:buSzPts val="1763"/>
              <a:buNone/>
            </a:pPr>
            <a:endParaRPr/>
          </a:p>
        </p:txBody>
      </p:sp>
      <p:pic>
        <p:nvPicPr>
          <p:cNvPr id="503" name="Google Shape;503;p65"/>
          <p:cNvPicPr preferRelativeResize="0"/>
          <p:nvPr/>
        </p:nvPicPr>
        <p:blipFill rotWithShape="1">
          <a:blip r:embed="rId3">
            <a:alphaModFix/>
          </a:blip>
          <a:srcRect/>
          <a:stretch/>
        </p:blipFill>
        <p:spPr>
          <a:xfrm>
            <a:off x="1993900" y="768350"/>
            <a:ext cx="6705600" cy="6019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6"/>
          <p:cNvSpPr txBox="1">
            <a:spLocks noGrp="1"/>
          </p:cNvSpPr>
          <p:nvPr>
            <p:ph type="title"/>
          </p:nvPr>
        </p:nvSpPr>
        <p:spPr>
          <a:xfrm>
            <a:off x="566841" y="498828"/>
            <a:ext cx="8250875" cy="154317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628"/>
              <a:buFont typeface="Century Gothic"/>
              <a:buNone/>
            </a:pPr>
            <a:endParaRPr/>
          </a:p>
        </p:txBody>
      </p:sp>
      <p:sp>
        <p:nvSpPr>
          <p:cNvPr id="509" name="Google Shape;509;p66"/>
          <p:cNvSpPr txBox="1">
            <a:spLocks noGrp="1"/>
          </p:cNvSpPr>
          <p:nvPr>
            <p:ph type="body" idx="1"/>
          </p:nvPr>
        </p:nvSpPr>
        <p:spPr>
          <a:xfrm>
            <a:off x="967949" y="2262020"/>
            <a:ext cx="7848906" cy="4622799"/>
          </a:xfrm>
          <a:prstGeom prst="rect">
            <a:avLst/>
          </a:prstGeom>
          <a:noFill/>
          <a:ln>
            <a:noFill/>
          </a:ln>
        </p:spPr>
        <p:txBody>
          <a:bodyPr spcFirstLastPara="1" wrap="square" lIns="91425" tIns="45700" rIns="91425" bIns="45700" anchor="t" anchorCtr="0">
            <a:normAutofit/>
          </a:bodyPr>
          <a:lstStyle/>
          <a:p>
            <a:pPr marL="377848" lvl="0" indent="-265884" algn="l" rtl="0">
              <a:spcBef>
                <a:spcPts val="0"/>
              </a:spcBef>
              <a:spcAft>
                <a:spcPts val="0"/>
              </a:spcAft>
              <a:buSzPts val="1763"/>
              <a:buNone/>
            </a:pPr>
            <a:endParaRPr/>
          </a:p>
        </p:txBody>
      </p:sp>
      <p:pic>
        <p:nvPicPr>
          <p:cNvPr id="510" name="Google Shape;510;p66"/>
          <p:cNvPicPr preferRelativeResize="0"/>
          <p:nvPr/>
        </p:nvPicPr>
        <p:blipFill rotWithShape="1">
          <a:blip r:embed="rId3">
            <a:alphaModFix/>
          </a:blip>
          <a:srcRect/>
          <a:stretch/>
        </p:blipFill>
        <p:spPr>
          <a:xfrm>
            <a:off x="1993900" y="768350"/>
            <a:ext cx="6705600" cy="60198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7"/>
          <p:cNvSpPr txBox="1">
            <a:spLocks noGrp="1"/>
          </p:cNvSpPr>
          <p:nvPr>
            <p:ph type="title"/>
          </p:nvPr>
        </p:nvSpPr>
        <p:spPr>
          <a:xfrm>
            <a:off x="566841" y="498828"/>
            <a:ext cx="8250875" cy="154317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628"/>
              <a:buFont typeface="Century Gothic"/>
              <a:buNone/>
            </a:pPr>
            <a:endParaRPr/>
          </a:p>
        </p:txBody>
      </p:sp>
      <p:sp>
        <p:nvSpPr>
          <p:cNvPr id="516" name="Google Shape;516;p67"/>
          <p:cNvSpPr txBox="1">
            <a:spLocks noGrp="1"/>
          </p:cNvSpPr>
          <p:nvPr>
            <p:ph type="body" idx="1"/>
          </p:nvPr>
        </p:nvSpPr>
        <p:spPr>
          <a:xfrm>
            <a:off x="967949" y="2262020"/>
            <a:ext cx="7848906" cy="4622799"/>
          </a:xfrm>
          <a:prstGeom prst="rect">
            <a:avLst/>
          </a:prstGeom>
          <a:noFill/>
          <a:ln>
            <a:noFill/>
          </a:ln>
        </p:spPr>
        <p:txBody>
          <a:bodyPr spcFirstLastPara="1" wrap="square" lIns="91425" tIns="45700" rIns="91425" bIns="45700" anchor="t" anchorCtr="0">
            <a:normAutofit/>
          </a:bodyPr>
          <a:lstStyle/>
          <a:p>
            <a:pPr marL="377848" lvl="0" indent="-265884" algn="l" rtl="0">
              <a:spcBef>
                <a:spcPts val="0"/>
              </a:spcBef>
              <a:spcAft>
                <a:spcPts val="0"/>
              </a:spcAft>
              <a:buSzPts val="1763"/>
              <a:buNone/>
            </a:pPr>
            <a:endParaRPr/>
          </a:p>
        </p:txBody>
      </p:sp>
      <p:pic>
        <p:nvPicPr>
          <p:cNvPr id="517" name="Google Shape;517;p67"/>
          <p:cNvPicPr preferRelativeResize="0"/>
          <p:nvPr/>
        </p:nvPicPr>
        <p:blipFill rotWithShape="1">
          <a:blip r:embed="rId3">
            <a:alphaModFix/>
          </a:blip>
          <a:srcRect/>
          <a:stretch/>
        </p:blipFill>
        <p:spPr>
          <a:xfrm>
            <a:off x="1993900" y="768350"/>
            <a:ext cx="6705600" cy="6019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622300" y="1035050"/>
            <a:ext cx="9067800" cy="214223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2"/>
              </a:buClr>
              <a:buSzPts val="3200"/>
              <a:buFont typeface="Century Gothic"/>
              <a:buNone/>
            </a:pPr>
            <a:r>
              <a:rPr lang="en-US" sz="3200" b="1">
                <a:solidFill>
                  <a:schemeClr val="accent2"/>
                </a:solidFill>
              </a:rPr>
              <a:t>Los usuarios que accedan a una base de datos pueden clasificarse como :</a:t>
            </a:r>
            <a:endParaRPr/>
          </a:p>
        </p:txBody>
      </p:sp>
      <p:sp>
        <p:nvSpPr>
          <p:cNvPr id="170" name="Google Shape;170;p23"/>
          <p:cNvSpPr txBox="1">
            <a:spLocks noGrp="1"/>
          </p:cNvSpPr>
          <p:nvPr>
            <p:ph type="body" idx="1"/>
          </p:nvPr>
        </p:nvSpPr>
        <p:spPr>
          <a:xfrm>
            <a:off x="812800" y="2429434"/>
            <a:ext cx="9067800" cy="4320691"/>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600"/>
              <a:buNone/>
            </a:pPr>
            <a:endParaRPr sz="2000" b="1">
              <a:solidFill>
                <a:schemeClr val="accent2"/>
              </a:solidFill>
            </a:endParaRPr>
          </a:p>
          <a:p>
            <a:pPr marL="377848" lvl="0" indent="-377848" algn="just" rtl="0">
              <a:spcBef>
                <a:spcPts val="1102"/>
              </a:spcBef>
              <a:spcAft>
                <a:spcPts val="0"/>
              </a:spcAft>
              <a:buSzPts val="2240"/>
              <a:buFont typeface="Noto Sans Symbols"/>
              <a:buChar char="❖"/>
            </a:pPr>
            <a:r>
              <a:rPr lang="en-US" sz="2800" b="1">
                <a:solidFill>
                  <a:schemeClr val="accent2"/>
                </a:solidFill>
              </a:rPr>
              <a:t>programadores de aplicaciones.</a:t>
            </a:r>
            <a:endParaRPr/>
          </a:p>
          <a:p>
            <a:pPr marL="377848" lvl="0" indent="-377848" algn="just" rtl="0">
              <a:spcBef>
                <a:spcPts val="1102"/>
              </a:spcBef>
              <a:spcAft>
                <a:spcPts val="0"/>
              </a:spcAft>
              <a:buSzPts val="2240"/>
              <a:buFont typeface="Noto Sans Symbols"/>
              <a:buChar char="❖"/>
            </a:pPr>
            <a:r>
              <a:rPr lang="en-US" sz="2800" b="1">
                <a:solidFill>
                  <a:schemeClr val="accent2"/>
                </a:solidFill>
              </a:rPr>
              <a:t>usuarios sofisticados :  </a:t>
            </a:r>
            <a:r>
              <a:rPr lang="en-US"/>
              <a:t>Los usuarios sofisticados interactúan con el sistema sin escribir programas. En cambio escriben sus preguntas en un lenguaje de consultas de base de datos SQL. </a:t>
            </a:r>
            <a:endParaRPr/>
          </a:p>
          <a:p>
            <a:pPr marL="0" lvl="0" indent="0" algn="just" rtl="0">
              <a:spcBef>
                <a:spcPts val="1102"/>
              </a:spcBef>
              <a:spcAft>
                <a:spcPts val="0"/>
              </a:spcAft>
              <a:buSzPts val="1763"/>
              <a:buNone/>
            </a:pPr>
            <a:endParaRPr/>
          </a:p>
        </p:txBody>
      </p:sp>
    </p:spTree>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8"/>
          <p:cNvSpPr txBox="1">
            <a:spLocks noGrp="1"/>
          </p:cNvSpPr>
          <p:nvPr>
            <p:ph type="title"/>
          </p:nvPr>
        </p:nvSpPr>
        <p:spPr>
          <a:xfrm>
            <a:off x="566841" y="498828"/>
            <a:ext cx="8250875" cy="154317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628"/>
              <a:buFont typeface="Century Gothic"/>
              <a:buNone/>
            </a:pPr>
            <a:endParaRPr/>
          </a:p>
        </p:txBody>
      </p:sp>
      <p:pic>
        <p:nvPicPr>
          <p:cNvPr id="523" name="Google Shape;523;p68"/>
          <p:cNvPicPr preferRelativeResize="0">
            <a:picLocks noGrp="1"/>
          </p:cNvPicPr>
          <p:nvPr>
            <p:ph type="body" idx="1"/>
          </p:nvPr>
        </p:nvPicPr>
        <p:blipFill rotWithShape="1">
          <a:blip r:embed="rId3">
            <a:alphaModFix/>
          </a:blip>
          <a:srcRect/>
          <a:stretch/>
        </p:blipFill>
        <p:spPr>
          <a:xfrm>
            <a:off x="4889500" y="228840"/>
            <a:ext cx="3657600" cy="2622197"/>
          </a:xfrm>
          <a:prstGeom prst="rect">
            <a:avLst/>
          </a:prstGeom>
          <a:noFill/>
          <a:ln>
            <a:noFill/>
          </a:ln>
        </p:spPr>
      </p:pic>
      <p:pic>
        <p:nvPicPr>
          <p:cNvPr id="524" name="Google Shape;524;p68"/>
          <p:cNvPicPr preferRelativeResize="0"/>
          <p:nvPr/>
        </p:nvPicPr>
        <p:blipFill rotWithShape="1">
          <a:blip r:embed="rId4">
            <a:alphaModFix/>
          </a:blip>
          <a:srcRect/>
          <a:stretch/>
        </p:blipFill>
        <p:spPr>
          <a:xfrm>
            <a:off x="393700" y="228840"/>
            <a:ext cx="3505200" cy="2333625"/>
          </a:xfrm>
          <a:prstGeom prst="rect">
            <a:avLst/>
          </a:prstGeom>
          <a:noFill/>
          <a:ln>
            <a:noFill/>
          </a:ln>
        </p:spPr>
      </p:pic>
      <p:pic>
        <p:nvPicPr>
          <p:cNvPr id="525" name="Google Shape;525;p68"/>
          <p:cNvPicPr preferRelativeResize="0"/>
          <p:nvPr/>
        </p:nvPicPr>
        <p:blipFill rotWithShape="1">
          <a:blip r:embed="rId5">
            <a:alphaModFix/>
          </a:blip>
          <a:srcRect/>
          <a:stretch/>
        </p:blipFill>
        <p:spPr>
          <a:xfrm>
            <a:off x="454807" y="3157981"/>
            <a:ext cx="3825094" cy="2906270"/>
          </a:xfrm>
          <a:prstGeom prst="rect">
            <a:avLst/>
          </a:prstGeom>
          <a:noFill/>
          <a:ln>
            <a:noFill/>
          </a:ln>
        </p:spPr>
      </p:pic>
      <p:pic>
        <p:nvPicPr>
          <p:cNvPr id="526" name="Google Shape;526;p68"/>
          <p:cNvPicPr preferRelativeResize="0"/>
          <p:nvPr/>
        </p:nvPicPr>
        <p:blipFill rotWithShape="1">
          <a:blip r:embed="rId6">
            <a:alphaModFix/>
          </a:blip>
          <a:srcRect/>
          <a:stretch/>
        </p:blipFill>
        <p:spPr>
          <a:xfrm>
            <a:off x="4883463" y="3321050"/>
            <a:ext cx="4197037" cy="274320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69"/>
          <p:cNvSpPr txBox="1">
            <a:spLocks noGrp="1"/>
          </p:cNvSpPr>
          <p:nvPr>
            <p:ph type="title"/>
          </p:nvPr>
        </p:nvSpPr>
        <p:spPr>
          <a:xfrm>
            <a:off x="566841" y="498828"/>
            <a:ext cx="8250875" cy="154317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628"/>
              <a:buFont typeface="Century Gothic"/>
              <a:buNone/>
            </a:pPr>
            <a:endParaRPr/>
          </a:p>
        </p:txBody>
      </p:sp>
      <p:sp>
        <p:nvSpPr>
          <p:cNvPr id="532" name="Google Shape;532;p69"/>
          <p:cNvSpPr txBox="1">
            <a:spLocks noGrp="1"/>
          </p:cNvSpPr>
          <p:nvPr>
            <p:ph type="body" idx="1"/>
          </p:nvPr>
        </p:nvSpPr>
        <p:spPr>
          <a:xfrm>
            <a:off x="967949" y="2262020"/>
            <a:ext cx="7848906" cy="4622799"/>
          </a:xfrm>
          <a:prstGeom prst="rect">
            <a:avLst/>
          </a:prstGeom>
          <a:noFill/>
          <a:ln>
            <a:noFill/>
          </a:ln>
        </p:spPr>
        <p:txBody>
          <a:bodyPr spcFirstLastPara="1" wrap="square" lIns="91425" tIns="45700" rIns="91425" bIns="45700" anchor="t" anchorCtr="0">
            <a:normAutofit/>
          </a:bodyPr>
          <a:lstStyle/>
          <a:p>
            <a:pPr marL="377848" lvl="0" indent="-265884" algn="l" rtl="0">
              <a:spcBef>
                <a:spcPts val="0"/>
              </a:spcBef>
              <a:spcAft>
                <a:spcPts val="0"/>
              </a:spcAft>
              <a:buSzPts val="1763"/>
              <a:buNone/>
            </a:pPr>
            <a:endParaRPr/>
          </a:p>
        </p:txBody>
      </p:sp>
      <p:pic>
        <p:nvPicPr>
          <p:cNvPr id="533" name="Google Shape;533;p69"/>
          <p:cNvPicPr preferRelativeResize="0"/>
          <p:nvPr/>
        </p:nvPicPr>
        <p:blipFill rotWithShape="1">
          <a:blip r:embed="rId3">
            <a:alphaModFix/>
          </a:blip>
          <a:srcRect/>
          <a:stretch/>
        </p:blipFill>
        <p:spPr>
          <a:xfrm>
            <a:off x="221356" y="196850"/>
            <a:ext cx="4838700" cy="2981325"/>
          </a:xfrm>
          <a:prstGeom prst="rect">
            <a:avLst/>
          </a:prstGeom>
          <a:noFill/>
          <a:ln>
            <a:noFill/>
          </a:ln>
        </p:spPr>
      </p:pic>
      <p:pic>
        <p:nvPicPr>
          <p:cNvPr id="534" name="Google Shape;534;p69"/>
          <p:cNvPicPr preferRelativeResize="0"/>
          <p:nvPr/>
        </p:nvPicPr>
        <p:blipFill rotWithShape="1">
          <a:blip r:embed="rId4">
            <a:alphaModFix/>
          </a:blip>
          <a:srcRect/>
          <a:stretch/>
        </p:blipFill>
        <p:spPr>
          <a:xfrm>
            <a:off x="5034031" y="2559050"/>
            <a:ext cx="5322853" cy="477847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body" idx="1"/>
          </p:nvPr>
        </p:nvSpPr>
        <p:spPr>
          <a:xfrm>
            <a:off x="812800" y="525223"/>
            <a:ext cx="9067800" cy="622490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763"/>
              <a:buNone/>
            </a:pPr>
            <a:endParaRPr>
              <a:solidFill>
                <a:srgbClr val="00B050"/>
              </a:solidFill>
            </a:endParaRPr>
          </a:p>
          <a:p>
            <a:pPr marL="0" lvl="0" indent="0" algn="just" rtl="0">
              <a:spcBef>
                <a:spcPts val="1102"/>
              </a:spcBef>
              <a:spcAft>
                <a:spcPts val="0"/>
              </a:spcAft>
              <a:buSzPts val="1763"/>
              <a:buNone/>
            </a:pPr>
            <a:endParaRPr>
              <a:solidFill>
                <a:srgbClr val="00B050"/>
              </a:solidFill>
            </a:endParaRPr>
          </a:p>
          <a:p>
            <a:pPr marL="0" lvl="0" indent="0" algn="just" rtl="0">
              <a:spcBef>
                <a:spcPts val="1102"/>
              </a:spcBef>
              <a:spcAft>
                <a:spcPts val="0"/>
              </a:spcAft>
              <a:buSzPts val="1763"/>
              <a:buNone/>
            </a:pPr>
            <a:endParaRPr>
              <a:solidFill>
                <a:srgbClr val="00B050"/>
              </a:solidFill>
            </a:endParaRPr>
          </a:p>
          <a:p>
            <a:pPr marL="377848" lvl="0" indent="-377848" algn="just" rtl="0">
              <a:spcBef>
                <a:spcPts val="1102"/>
              </a:spcBef>
              <a:spcAft>
                <a:spcPts val="0"/>
              </a:spcAft>
              <a:buSzPts val="1920"/>
              <a:buFont typeface="Noto Sans Symbols"/>
              <a:buChar char="❖"/>
            </a:pPr>
            <a:r>
              <a:rPr lang="en-US" sz="2400" b="1">
                <a:solidFill>
                  <a:schemeClr val="accent2"/>
                </a:solidFill>
              </a:rPr>
              <a:t>USUARIOS ESPECIALIZADOS : </a:t>
            </a:r>
            <a:r>
              <a:rPr lang="en-US"/>
              <a:t>Algunos usuarios sofisticados escriben aplicaciones de base de datos especializadas que no encajan en el marco tradicional de procesamiento de datos.</a:t>
            </a:r>
            <a:endParaRPr/>
          </a:p>
          <a:p>
            <a:pPr marL="377848" lvl="0" indent="-377848" algn="just" rtl="0">
              <a:spcBef>
                <a:spcPts val="1102"/>
              </a:spcBef>
              <a:spcAft>
                <a:spcPts val="0"/>
              </a:spcAft>
              <a:buSzPts val="1760"/>
              <a:buFont typeface="Noto Sans Symbols"/>
              <a:buChar char="❖"/>
            </a:pPr>
            <a:r>
              <a:rPr lang="en-US"/>
              <a:t>Entre estas aplicaciones están los sistemas de diseño asistido por computadora, sistemas de bases de conocimiento y experto, sistemas que almacenan los datos con los tipos de datos completos y sistemas de modelado del entorno.</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body" idx="1"/>
          </p:nvPr>
        </p:nvSpPr>
        <p:spPr>
          <a:xfrm>
            <a:off x="812800" y="445880"/>
            <a:ext cx="9067800" cy="6585398"/>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763"/>
              <a:buNone/>
            </a:pPr>
            <a:endParaRPr>
              <a:solidFill>
                <a:srgbClr val="00B050"/>
              </a:solidFill>
            </a:endParaRPr>
          </a:p>
          <a:p>
            <a:pPr marL="0" lvl="0" indent="0" algn="just" rtl="0">
              <a:spcBef>
                <a:spcPts val="1102"/>
              </a:spcBef>
              <a:spcAft>
                <a:spcPts val="0"/>
              </a:spcAft>
              <a:buSzPts val="1763"/>
              <a:buNone/>
            </a:pPr>
            <a:endParaRPr>
              <a:solidFill>
                <a:srgbClr val="00B050"/>
              </a:solidFill>
            </a:endParaRPr>
          </a:p>
          <a:p>
            <a:pPr marL="0" lvl="0" indent="0" algn="just" rtl="0">
              <a:spcBef>
                <a:spcPts val="1102"/>
              </a:spcBef>
              <a:spcAft>
                <a:spcPts val="0"/>
              </a:spcAft>
              <a:buSzPts val="1763"/>
              <a:buNone/>
            </a:pPr>
            <a:endParaRPr>
              <a:solidFill>
                <a:srgbClr val="00B050"/>
              </a:solidFill>
            </a:endParaRPr>
          </a:p>
          <a:p>
            <a:pPr marL="377848" lvl="0" indent="-377848" algn="just" rtl="0">
              <a:spcBef>
                <a:spcPts val="1102"/>
              </a:spcBef>
              <a:spcAft>
                <a:spcPts val="0"/>
              </a:spcAft>
              <a:buSzPts val="1760"/>
              <a:buFont typeface="Noto Sans Symbols"/>
              <a:buChar char="❖"/>
            </a:pPr>
            <a:r>
              <a:rPr lang="en-US" b="1">
                <a:solidFill>
                  <a:schemeClr val="accent2"/>
                </a:solidFill>
              </a:rPr>
              <a:t>USUARIOS INGENUOS : </a:t>
            </a:r>
            <a:r>
              <a:rPr lang="en-US"/>
              <a:t>Los usuarios no sofisticados interactúan con el sistema invocando a uno de los programas de aplicación permanentes que se han escrito anteriormente en el sistema de base de datos, podemos mencionar al usuario ingenuo como el usuario final que utiliza el sistema de base de datos sin saber nada del diseño interno del mismo por ejemplo: un cajero</a:t>
            </a:r>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body" idx="1"/>
          </p:nvPr>
        </p:nvSpPr>
        <p:spPr>
          <a:xfrm>
            <a:off x="744855" y="763249"/>
            <a:ext cx="9067800" cy="5907534"/>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763"/>
              <a:buNone/>
            </a:pPr>
            <a:endParaRPr/>
          </a:p>
          <a:p>
            <a:pPr marL="0" lvl="0" indent="0" algn="l" rtl="0">
              <a:spcBef>
                <a:spcPts val="1102"/>
              </a:spcBef>
              <a:spcAft>
                <a:spcPts val="0"/>
              </a:spcAft>
              <a:buSzPts val="1763"/>
              <a:buNone/>
            </a:pPr>
            <a:endParaRPr/>
          </a:p>
          <a:p>
            <a:pPr marL="377848" lvl="0" indent="-377848" algn="just" rtl="0">
              <a:spcBef>
                <a:spcPts val="1102"/>
              </a:spcBef>
              <a:spcAft>
                <a:spcPts val="0"/>
              </a:spcAft>
              <a:buSzPts val="1760"/>
              <a:buFont typeface="Noto Sans Symbols"/>
              <a:buChar char="❖"/>
            </a:pPr>
            <a:r>
              <a:rPr lang="en-US">
                <a:solidFill>
                  <a:srgbClr val="00B050"/>
                </a:solidFill>
              </a:rPr>
              <a:t> </a:t>
            </a:r>
            <a:r>
              <a:rPr lang="en-US" b="1">
                <a:solidFill>
                  <a:schemeClr val="accent2"/>
                </a:solidFill>
              </a:rPr>
              <a:t>Muchas personas participan en el diseño uso y mantenimiento de una base de datos grande con algunos cientos de usuarios. Estas personas se clasifican en dos tipos Actores en el escenario y Trabajadores tras bambalinas.</a:t>
            </a:r>
            <a:endParaRPr/>
          </a:p>
        </p:txBody>
      </p:sp>
    </p:spTree>
  </p:cSld>
  <p:clrMapOvr>
    <a:masterClrMapping/>
  </p:clrMapOvr>
  <mc:AlternateContent xmlns:mc="http://schemas.openxmlformats.org/markup-compatibility/2006" xmlns:p14="http://schemas.microsoft.com/office/powerpoint/2010/main">
    <mc:Choice Requires="p14">
      <p:transition spd="slow" p14:dur="25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body" idx="1"/>
          </p:nvPr>
        </p:nvSpPr>
        <p:spPr>
          <a:xfrm>
            <a:off x="812800" y="683906"/>
            <a:ext cx="9067800" cy="626803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763"/>
              <a:buNone/>
            </a:pPr>
            <a:endParaRPr>
              <a:solidFill>
                <a:srgbClr val="00B050"/>
              </a:solidFill>
            </a:endParaRPr>
          </a:p>
          <a:p>
            <a:pPr marL="0" lvl="0" indent="0" algn="just" rtl="0">
              <a:spcBef>
                <a:spcPts val="1102"/>
              </a:spcBef>
              <a:spcAft>
                <a:spcPts val="0"/>
              </a:spcAft>
              <a:buSzPts val="1763"/>
              <a:buNone/>
            </a:pPr>
            <a:endParaRPr>
              <a:solidFill>
                <a:srgbClr val="00B050"/>
              </a:solidFill>
            </a:endParaRPr>
          </a:p>
          <a:p>
            <a:pPr marL="0" lvl="0" indent="0" algn="just" rtl="0">
              <a:spcBef>
                <a:spcPts val="1102"/>
              </a:spcBef>
              <a:spcAft>
                <a:spcPts val="0"/>
              </a:spcAft>
              <a:buSzPts val="1760"/>
              <a:buNone/>
            </a:pPr>
            <a:r>
              <a:rPr lang="en-US" b="1">
                <a:solidFill>
                  <a:schemeClr val="accent2"/>
                </a:solidFill>
              </a:rPr>
              <a:t>ACTORES EN EL ESCENARIO: </a:t>
            </a:r>
            <a:r>
              <a:rPr lang="en-US"/>
              <a:t>Personas cuyo trabajo requiere el empleo cotidiano de una base de datos grande y son: </a:t>
            </a:r>
            <a:endParaRPr/>
          </a:p>
          <a:p>
            <a:pPr marL="0" lvl="0" indent="0" algn="just" rtl="0">
              <a:spcBef>
                <a:spcPts val="1102"/>
              </a:spcBef>
              <a:spcAft>
                <a:spcPts val="0"/>
              </a:spcAft>
              <a:buSzPts val="1763"/>
              <a:buNone/>
            </a:pPr>
            <a:endParaRPr/>
          </a:p>
          <a:p>
            <a:pPr marL="377848" lvl="0" indent="-377848" algn="just" rtl="0">
              <a:spcBef>
                <a:spcPts val="1102"/>
              </a:spcBef>
              <a:spcAft>
                <a:spcPts val="0"/>
              </a:spcAft>
              <a:buSzPts val="1760"/>
              <a:buFont typeface="Noto Sans Symbols"/>
              <a:buChar char="❖"/>
            </a:pPr>
            <a:r>
              <a:rPr lang="en-US" b="1">
                <a:solidFill>
                  <a:schemeClr val="accent2"/>
                </a:solidFill>
              </a:rPr>
              <a:t>ADMINISTRADORES DE BASES DE DATOS(DBA: DATABASE  ADMINISTRATOR) : </a:t>
            </a:r>
            <a:r>
              <a:rPr lang="en-US"/>
              <a:t>Administra 2 recursos el primero es la propia base de datos y el segundo es el SGBD y el software con el relacionado. El DBA se encarga de autorizar el acceso a la base de datos, de coordinar y vigilar su empleo, y de adquirir los recursos necesarios de software y hardware. El DBA es la persona responsable cuando surgen problemas como violaciones a la seguridad o una respuesta lenta del sistema.</a:t>
            </a:r>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2110</Words>
  <Application>Microsoft Office PowerPoint</Application>
  <PresentationFormat>Personalizado</PresentationFormat>
  <Paragraphs>322</Paragraphs>
  <Slides>51</Slides>
  <Notes>51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51</vt:i4>
      </vt:variant>
    </vt:vector>
  </HeadingPairs>
  <TitlesOfParts>
    <vt:vector size="57" baseType="lpstr">
      <vt:lpstr>Quattrocento Sans</vt:lpstr>
      <vt:lpstr>Noto Sans Symbols</vt:lpstr>
      <vt:lpstr>Times New Roman</vt:lpstr>
      <vt:lpstr>Century Gothic</vt:lpstr>
      <vt:lpstr>Arial</vt:lpstr>
      <vt:lpstr>Ion</vt:lpstr>
      <vt:lpstr>Presentación de PowerPoint</vt:lpstr>
      <vt:lpstr>Presentación de PowerPoint</vt:lpstr>
      <vt:lpstr>Se consideran tres clases generales de usuarios  :</vt:lpstr>
      <vt:lpstr>Presentación de PowerPoint</vt:lpstr>
      <vt:lpstr>Los usuarios que accedan a una base de datos pueden clasificarse como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Crear Usuarios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Alumnos</cp:lastModifiedBy>
  <cp:revision>1</cp:revision>
  <dcterms:modified xsi:type="dcterms:W3CDTF">2022-11-02T17:07:21Z</dcterms:modified>
</cp:coreProperties>
</file>