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7d2df167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7d2df167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7d2df16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7d2df16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7d2df16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7d2df16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7d2df16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7d2df16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7d2df167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7d2df167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7d2df167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7d2df167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7d2df167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7d2df167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7d2df167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7d2df167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7d2df167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7d2df167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Murach Ch 11 and 12 HW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0825" y="3263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Calvin Moore, </a:t>
            </a:r>
            <a:r>
              <a:rPr lang="en"/>
              <a:t>Rajesh Chakka, Ravi Goalla, Varshitha Yataluru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31975" y="2863075"/>
            <a:ext cx="8358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Group 8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Corrections Made to Existing Database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new tables (rating, driver_rating and order_rating) have been added to the existing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rating table consists of rating_id and order_id, order_id is a foreign key. Rating table has a only one relation with the order 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Rating table has two subtypes under it, driver_rating and order_rating which have rating_id as a foreign key.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order can have only one rating and the rating is optional. Each rating_id can be associated with only one order_rating and driver_rating.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950" y="0"/>
            <a:ext cx="72173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mplementation of Ratings Tables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30677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Order Ratings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0484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Implementation of Driver Ratings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1178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</a:t>
            </a:r>
            <a:r>
              <a:rPr lang="en"/>
              <a:t>View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7313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</a:t>
            </a:r>
            <a:r>
              <a:rPr lang="en"/>
              <a:t>View 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2791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</a:t>
            </a:r>
            <a:r>
              <a:rPr lang="en"/>
              <a:t>View 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36799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indexes in the given database are clustered. Each table in this database has a clustered index.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But, clustered indexes only exist by creation for tables with primary keys. The newly created order_rating and driver_rating tables don’t have a primary key, so they don’t have a clustered index associated with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we created clustered indexes on rating_id key as it has unique values for order_rating and driver_rating tables.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