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4 User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8389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users and groups in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three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Test user and group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Add users in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Remove users and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9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63" y="524592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Add users and groups in CLI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1563" y="1590517"/>
            <a:ext cx="8368874" cy="4357799"/>
          </a:xfrm>
        </p:spPr>
        <p:txBody>
          <a:bodyPr>
            <a:normAutofit/>
          </a:bodyPr>
          <a:lstStyle/>
          <a:p>
            <a:r>
              <a:rPr lang="en-US" sz="1800" dirty="0"/>
              <a:t>1. What does the </a:t>
            </a:r>
            <a:r>
              <a:rPr lang="en-US" sz="1800" i="1" dirty="0"/>
              <a:t>–m</a:t>
            </a:r>
            <a:r>
              <a:rPr lang="en-US" sz="1800" dirty="0"/>
              <a:t> option in the </a:t>
            </a:r>
            <a:r>
              <a:rPr lang="en-US" sz="1800" dirty="0" err="1"/>
              <a:t>useradd</a:t>
            </a:r>
            <a:r>
              <a:rPr lang="en-US" sz="1800" dirty="0"/>
              <a:t> command do?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-m – tells </a:t>
            </a:r>
            <a:r>
              <a:rPr lang="en-US" dirty="0" err="1"/>
              <a:t>useradd</a:t>
            </a:r>
            <a:r>
              <a:rPr lang="en-US" dirty="0"/>
              <a:t> command to create a home directory for this user</a:t>
            </a:r>
          </a:p>
          <a:p>
            <a:r>
              <a:rPr lang="en-US" sz="1800" dirty="0"/>
              <a:t>2. What does the </a:t>
            </a:r>
            <a:r>
              <a:rPr lang="en-US" sz="1800" i="1" dirty="0"/>
              <a:t>-3</a:t>
            </a:r>
            <a:r>
              <a:rPr lang="en-US" sz="1800" dirty="0"/>
              <a:t> option in the tail command do?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-3 – tells tail commands how many lines to show from the end of the file</a:t>
            </a:r>
          </a:p>
          <a:p>
            <a:r>
              <a:rPr lang="en-US" sz="1800" dirty="0"/>
              <a:t>3. Which line of the </a:t>
            </a:r>
            <a:r>
              <a:rPr lang="en-US" sz="1800" i="1" dirty="0"/>
              <a:t>/</a:t>
            </a:r>
            <a:r>
              <a:rPr lang="en-US" sz="1800" i="1" dirty="0" err="1"/>
              <a:t>etc</a:t>
            </a:r>
            <a:r>
              <a:rPr lang="en-US" sz="1800" i="1" dirty="0"/>
              <a:t>/group </a:t>
            </a:r>
            <a:r>
              <a:rPr lang="en-US" sz="1800" dirty="0"/>
              <a:t>file lists members of the “students” group? Copy it here.</a:t>
            </a:r>
          </a:p>
          <a:p>
            <a:r>
              <a:rPr lang="en-US" dirty="0"/>
              <a:t>Answer here:</a:t>
            </a:r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pPr marL="342900" indent="-342900">
              <a:buAutoNum type="arabicPeriod"/>
            </a:pPr>
            <a:r>
              <a:rPr lang="en-US" dirty="0"/>
              <a:t>Video</a:t>
            </a:r>
          </a:p>
          <a:p>
            <a:r>
              <a:rPr lang="en-US" dirty="0"/>
              <a:t>2. Live Session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1A1BF-8EB7-551B-4F82-237F58E2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63" y="4471366"/>
            <a:ext cx="2248214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23762"/>
            <a:ext cx="2739435" cy="169444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Test user and group settings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2940152"/>
            <a:ext cx="2739435" cy="2688559"/>
          </a:xfrm>
        </p:spPr>
        <p:txBody>
          <a:bodyPr/>
          <a:lstStyle/>
          <a:p>
            <a:r>
              <a:rPr lang="en-US" sz="2000" dirty="0"/>
              <a:t>Take a screenshot of the output in Step 6.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1999B-A95D-F5A6-98D5-1DD7DDBD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023762"/>
            <a:ext cx="6285445" cy="41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3443"/>
            <a:ext cx="2739435" cy="1277198"/>
          </a:xfrm>
        </p:spPr>
        <p:txBody>
          <a:bodyPr>
            <a:noAutofit/>
          </a:bodyPr>
          <a:lstStyle/>
          <a:p>
            <a:r>
              <a:rPr lang="en-US" sz="4000" dirty="0"/>
              <a:t>Add users in GUI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6559"/>
            <a:ext cx="2739435" cy="1648393"/>
          </a:xfrm>
        </p:spPr>
        <p:txBody>
          <a:bodyPr/>
          <a:lstStyle/>
          <a:p>
            <a:r>
              <a:rPr lang="en-US" sz="2000" dirty="0"/>
              <a:t>Take a screenshot of the output in Step 9.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097E5-CD7A-6B77-5CB9-9B087D49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3" y="1165294"/>
            <a:ext cx="6161841" cy="36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00175"/>
            <a:ext cx="2739435" cy="1827615"/>
          </a:xfrm>
        </p:spPr>
        <p:txBody>
          <a:bodyPr>
            <a:noAutofit/>
          </a:bodyPr>
          <a:lstStyle/>
          <a:p>
            <a:r>
              <a:rPr lang="en-US" sz="4000" dirty="0"/>
              <a:t>Remove users and groups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883902"/>
            <a:ext cx="2739434" cy="2158745"/>
          </a:xfrm>
        </p:spPr>
        <p:txBody>
          <a:bodyPr>
            <a:normAutofit/>
          </a:bodyPr>
          <a:lstStyle/>
          <a:p>
            <a:r>
              <a:rPr lang="en-US" sz="2000" dirty="0"/>
              <a:t>Take a screenshot of the log on page with three user accounts.</a:t>
            </a:r>
          </a:p>
          <a:p>
            <a:r>
              <a:rPr lang="en-US" sz="2000" dirty="0"/>
              <a:t>Take a screenshot of the log on page with only your user account (i.e., student).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BD94D-145A-9C2B-E876-2DC18FFC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91" y="995170"/>
            <a:ext cx="3362794" cy="2753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9B1A9-107D-1D37-FCDC-69B1C618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96" y="3828901"/>
            <a:ext cx="319132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4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224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Course Project </vt:lpstr>
      <vt:lpstr>Rubric</vt:lpstr>
      <vt:lpstr>Add users and groups in CLI</vt:lpstr>
      <vt:lpstr>Test user and group settings</vt:lpstr>
      <vt:lpstr>Add users in GUI</vt:lpstr>
      <vt:lpstr>Remove users and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Christopher Morse</cp:lastModifiedBy>
  <cp:revision>102</cp:revision>
  <dcterms:created xsi:type="dcterms:W3CDTF">2018-12-20T22:43:36Z</dcterms:created>
  <dcterms:modified xsi:type="dcterms:W3CDTF">2024-03-24T23:17:08Z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