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47" autoAdjust="0"/>
    <p:restoredTop sz="94660"/>
  </p:normalViewPr>
  <p:slideViewPr>
    <p:cSldViewPr snapToGrid="0">
      <p:cViewPr varScale="1">
        <p:scale>
          <a:sx n="52" d="100"/>
          <a:sy n="52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55" y="86981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Course Project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5" y="334948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Operating Systems</a:t>
            </a:r>
          </a:p>
          <a:p>
            <a:r>
              <a:rPr lang="en-US" dirty="0"/>
              <a:t>Module 5 Network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646"/>
            <a:ext cx="10515600" cy="933042"/>
          </a:xfrm>
        </p:spPr>
        <p:txBody>
          <a:bodyPr>
            <a:normAutofit/>
          </a:bodyPr>
          <a:lstStyle/>
          <a:p>
            <a:r>
              <a:rPr lang="en-US" sz="4000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718154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745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2985655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Discover host IP configurations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 four questions</a:t>
                      </a:r>
                    </a:p>
                    <a:p>
                      <a:r>
                        <a:rPr lang="en-US" dirty="0"/>
                        <a:t>Take a screen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Manage network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 two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User network 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1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46" y="739211"/>
            <a:ext cx="6663478" cy="785949"/>
          </a:xfrm>
        </p:spPr>
        <p:txBody>
          <a:bodyPr>
            <a:noAutofit/>
          </a:bodyPr>
          <a:lstStyle/>
          <a:p>
            <a:r>
              <a:rPr lang="en-US" sz="4000" dirty="0"/>
              <a:t>Discover host IP configurations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1746" y="1852488"/>
            <a:ext cx="5323645" cy="4182562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1. What is the IP address of your Ubuntu machine?</a:t>
            </a:r>
          </a:p>
          <a:p>
            <a:r>
              <a:rPr lang="en-US" dirty="0"/>
              <a:t>Answer here: </a:t>
            </a:r>
          </a:p>
          <a:p>
            <a:r>
              <a:rPr lang="en-US" dirty="0"/>
              <a:t>192.168.1.107</a:t>
            </a:r>
          </a:p>
          <a:p>
            <a:r>
              <a:rPr lang="en-US" sz="1900" dirty="0"/>
              <a:t>2. What is the IP address of its default gateway?</a:t>
            </a:r>
          </a:p>
          <a:p>
            <a:r>
              <a:rPr lang="en-US" dirty="0"/>
              <a:t>Answer here:</a:t>
            </a:r>
          </a:p>
          <a:p>
            <a:r>
              <a:rPr lang="en-US" dirty="0"/>
              <a:t>192.168.1.1</a:t>
            </a:r>
          </a:p>
          <a:p>
            <a:r>
              <a:rPr lang="en-US" sz="1900" dirty="0"/>
              <a:t>3. What is the IP address of its DHCP server?</a:t>
            </a:r>
          </a:p>
          <a:p>
            <a:r>
              <a:rPr lang="en-US" dirty="0"/>
              <a:t>Answer here:</a:t>
            </a:r>
          </a:p>
          <a:p>
            <a:r>
              <a:rPr lang="en-US" sz="1900" dirty="0"/>
              <a:t>192.168.1.1</a:t>
            </a:r>
          </a:p>
          <a:p>
            <a:r>
              <a:rPr lang="en-US" sz="1900" dirty="0"/>
              <a:t>4. What is the IP address of its DNS server?</a:t>
            </a:r>
          </a:p>
          <a:p>
            <a:r>
              <a:rPr lang="en-US" dirty="0"/>
              <a:t>Answer here:</a:t>
            </a:r>
          </a:p>
          <a:p>
            <a:r>
              <a:rPr lang="en-US" dirty="0"/>
              <a:t>192.168.1.1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D4493-CE69-4757-B37D-E2D6F2F806DF}"/>
              </a:ext>
            </a:extLst>
          </p:cNvPr>
          <p:cNvSpPr/>
          <p:nvPr/>
        </p:nvSpPr>
        <p:spPr>
          <a:xfrm>
            <a:off x="6169977" y="1791494"/>
            <a:ext cx="5060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Take a screen capture of the output in Step 12.</a:t>
            </a:r>
          </a:p>
        </p:txBody>
      </p: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C68CF7F-6888-8BA8-A4CE-8ED9F6804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2598"/>
            <a:ext cx="5632718" cy="28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7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446" y="703700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/>
              <a:t>Manage network interfaces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7445" y="1784963"/>
            <a:ext cx="9317901" cy="4118687"/>
          </a:xfrm>
        </p:spPr>
        <p:txBody>
          <a:bodyPr/>
          <a:lstStyle/>
          <a:p>
            <a:r>
              <a:rPr lang="en-US" sz="1800" dirty="0"/>
              <a:t>1. Which DHCP message is shown in the output of the </a:t>
            </a:r>
            <a:r>
              <a:rPr lang="en-US" sz="1800" b="1" dirty="0" err="1"/>
              <a:t>sudo</a:t>
            </a:r>
            <a:r>
              <a:rPr lang="en-US" sz="1800" b="1" dirty="0"/>
              <a:t> </a:t>
            </a:r>
            <a:r>
              <a:rPr lang="en-US" sz="1800" b="1" dirty="0" err="1"/>
              <a:t>dhclient</a:t>
            </a:r>
            <a:r>
              <a:rPr lang="en-US" sz="1800" b="1" dirty="0"/>
              <a:t> –v –r ens33</a:t>
            </a:r>
            <a:r>
              <a:rPr lang="en-US" sz="1800" dirty="0"/>
              <a:t> command?</a:t>
            </a:r>
          </a:p>
          <a:p>
            <a:r>
              <a:rPr lang="en-US" dirty="0"/>
              <a:t>Answer here: DHCPRELEASE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2. Which four DHCP messages are shown in the output of the </a:t>
            </a:r>
            <a:r>
              <a:rPr lang="en-US" sz="1800" b="1" dirty="0" err="1"/>
              <a:t>sudo</a:t>
            </a:r>
            <a:r>
              <a:rPr lang="en-US" sz="1800" b="1" dirty="0"/>
              <a:t> </a:t>
            </a:r>
            <a:r>
              <a:rPr lang="en-US" sz="1800" b="1" dirty="0" err="1"/>
              <a:t>dhclient</a:t>
            </a:r>
            <a:r>
              <a:rPr lang="en-US" sz="1800" b="1" dirty="0"/>
              <a:t> –v ens33 </a:t>
            </a:r>
            <a:r>
              <a:rPr lang="en-US" sz="1800" dirty="0"/>
              <a:t>command?</a:t>
            </a:r>
          </a:p>
          <a:p>
            <a:r>
              <a:rPr lang="en-US" dirty="0"/>
              <a:t>Answer here:</a:t>
            </a:r>
          </a:p>
          <a:p>
            <a:r>
              <a:rPr lang="en-US" dirty="0"/>
              <a:t>DHCDISCOVER</a:t>
            </a:r>
          </a:p>
          <a:p>
            <a:r>
              <a:rPr lang="en-US" dirty="0"/>
              <a:t>DHCREQUEST</a:t>
            </a:r>
          </a:p>
          <a:p>
            <a:r>
              <a:rPr lang="en-US" dirty="0"/>
              <a:t>DHCOFFER</a:t>
            </a:r>
          </a:p>
          <a:p>
            <a:r>
              <a:rPr lang="en-US" dirty="0"/>
              <a:t>DHCREQUEST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636" y="1023762"/>
            <a:ext cx="2739435" cy="1694448"/>
          </a:xfrm>
        </p:spPr>
        <p:txBody>
          <a:bodyPr>
            <a:normAutofit fontScale="90000"/>
          </a:bodyPr>
          <a:lstStyle/>
          <a:p>
            <a:r>
              <a:rPr lang="en-US" sz="4400"/>
              <a:t>Use network utilities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635" y="2940152"/>
            <a:ext cx="2739435" cy="2688559"/>
          </a:xfrm>
        </p:spPr>
        <p:txBody>
          <a:bodyPr/>
          <a:lstStyle/>
          <a:p>
            <a:r>
              <a:rPr lang="en-US" sz="2000"/>
              <a:t>Take a screen capture of the output in Step 7 and Step 8.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FBB4C-54FB-DBDC-9268-C4CA1A032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89" y="1885848"/>
            <a:ext cx="6079704" cy="26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Props1.xml><?xml version="1.0" encoding="utf-8"?>
<ds:datastoreItem xmlns:ds="http://schemas.openxmlformats.org/officeDocument/2006/customXml" ds:itemID="{36553AF5-258F-41BE-BCB0-58C2BB724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76A087-F172-46B9-A2DB-782D42C9C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9C8190-CE04-4B04-BDD3-98C89D360309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f681fcbd-d5a2-4336-a092-82e7af704741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c9140fa4-d231-4bf2-8e30-bda3cfa5fa0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195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Course Project </vt:lpstr>
      <vt:lpstr>Rubric</vt:lpstr>
      <vt:lpstr>Discover host IP configurations</vt:lpstr>
      <vt:lpstr>Manage network interfaces</vt:lpstr>
      <vt:lpstr>Use network utilities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Christopher Morse</cp:lastModifiedBy>
  <cp:revision>125</cp:revision>
  <dcterms:created xsi:type="dcterms:W3CDTF">2018-12-20T22:43:36Z</dcterms:created>
  <dcterms:modified xsi:type="dcterms:W3CDTF">2024-04-01T05:38:13Z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