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YahPotato Morse" userId="78ba2e327368fc53" providerId="LiveId" clId="{A5D354A5-0992-491D-9CAE-79E9A1D45544}"/>
    <pc:docChg chg="custSel modSld">
      <pc:chgData name="BooYahPotato Morse" userId="78ba2e327368fc53" providerId="LiveId" clId="{A5D354A5-0992-491D-9CAE-79E9A1D45544}" dt="2024-04-08T06:57:36.356" v="9" actId="1076"/>
      <pc:docMkLst>
        <pc:docMk/>
      </pc:docMkLst>
      <pc:sldChg chg="addSp delSp modSp mod">
        <pc:chgData name="BooYahPotato Morse" userId="78ba2e327368fc53" providerId="LiveId" clId="{A5D354A5-0992-491D-9CAE-79E9A1D45544}" dt="2024-04-08T06:57:36.356" v="9" actId="1076"/>
        <pc:sldMkLst>
          <pc:docMk/>
          <pc:sldMk cId="424938698" sldId="261"/>
        </pc:sldMkLst>
        <pc:picChg chg="del mod">
          <ac:chgData name="BooYahPotato Morse" userId="78ba2e327368fc53" providerId="LiveId" clId="{A5D354A5-0992-491D-9CAE-79E9A1D45544}" dt="2024-04-08T06:56:40.697" v="2" actId="478"/>
          <ac:picMkLst>
            <pc:docMk/>
            <pc:sldMk cId="424938698" sldId="261"/>
            <ac:picMk id="4" creationId="{1C9902AB-DAEB-7A16-6906-3E05ECD73D76}"/>
          </ac:picMkLst>
        </pc:picChg>
        <pc:picChg chg="add del mod">
          <ac:chgData name="BooYahPotato Morse" userId="78ba2e327368fc53" providerId="LiveId" clId="{A5D354A5-0992-491D-9CAE-79E9A1D45544}" dt="2024-04-08T06:57:12.975" v="5" actId="478"/>
          <ac:picMkLst>
            <pc:docMk/>
            <pc:sldMk cId="424938698" sldId="261"/>
            <ac:picMk id="8" creationId="{545E4522-C8AE-44D8-856F-BD0508FB009E}"/>
          </ac:picMkLst>
        </pc:picChg>
        <pc:picChg chg="add mod">
          <ac:chgData name="BooYahPotato Morse" userId="78ba2e327368fc53" providerId="LiveId" clId="{A5D354A5-0992-491D-9CAE-79E9A1D45544}" dt="2024-04-08T06:57:36.356" v="9" actId="1076"/>
          <ac:picMkLst>
            <pc:docMk/>
            <pc:sldMk cId="424938698" sldId="261"/>
            <ac:picMk id="10" creationId="{48FADA4E-6E7E-A83C-F6E0-B89E4EDDEE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455" y="86981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Course Project</a:t>
            </a:r>
            <a:br>
              <a:rPr lang="en-US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455" y="334948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Operating Systems</a:t>
            </a:r>
          </a:p>
          <a:p>
            <a:r>
              <a:rPr lang="en-US" dirty="0"/>
              <a:t>Module 6 System Performance Monitoring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646"/>
            <a:ext cx="10515600" cy="933042"/>
          </a:xfrm>
        </p:spPr>
        <p:txBody>
          <a:bodyPr>
            <a:normAutofit/>
          </a:bodyPr>
          <a:lstStyle/>
          <a:p>
            <a:r>
              <a:rPr lang="en-US" sz="4000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756879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4745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2985655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Monitor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 two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Monitor user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 two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09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Monitor network bandwidth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a 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1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641" y="702710"/>
            <a:ext cx="6663478" cy="785949"/>
          </a:xfrm>
        </p:spPr>
        <p:txBody>
          <a:bodyPr>
            <a:noAutofit/>
          </a:bodyPr>
          <a:lstStyle/>
          <a:p>
            <a:r>
              <a:rPr lang="en-US" sz="4000" dirty="0"/>
              <a:t>Monitor Linux processes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5641" y="1864124"/>
            <a:ext cx="8640718" cy="3820239"/>
          </a:xfrm>
        </p:spPr>
        <p:txBody>
          <a:bodyPr>
            <a:normAutofit/>
          </a:bodyPr>
          <a:lstStyle/>
          <a:p>
            <a:r>
              <a:rPr lang="en-US" sz="1800" dirty="0"/>
              <a:t>1. What is the default action of the </a:t>
            </a:r>
            <a:r>
              <a:rPr lang="en-US" sz="1800" i="1" dirty="0"/>
              <a:t>15 SIGTERM </a:t>
            </a:r>
            <a:r>
              <a:rPr lang="en-US" sz="1800" dirty="0"/>
              <a:t>kill signal?</a:t>
            </a:r>
          </a:p>
          <a:p>
            <a:r>
              <a:rPr lang="en-US" dirty="0"/>
              <a:t>Answer here: Kill the highlighted process</a:t>
            </a:r>
          </a:p>
          <a:p>
            <a:endParaRPr lang="en-US" dirty="0"/>
          </a:p>
          <a:p>
            <a:r>
              <a:rPr lang="en-US" sz="1800" dirty="0"/>
              <a:t>2. In the System Monitor window, click on </a:t>
            </a:r>
            <a:r>
              <a:rPr lang="en-US" sz="1800" i="1" dirty="0"/>
              <a:t>% CPU </a:t>
            </a:r>
            <a:r>
              <a:rPr lang="en-US" sz="1800" dirty="0"/>
              <a:t>to sort the processes by CPU load. Which process shows the highest percentage of CPU usage?</a:t>
            </a:r>
          </a:p>
          <a:p>
            <a:r>
              <a:rPr lang="en-US" dirty="0"/>
              <a:t>Answer here: gnome-shell (GUI)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References:</a:t>
            </a:r>
          </a:p>
          <a:p>
            <a:r>
              <a:rPr lang="en-US" dirty="0"/>
              <a:t>1. Project assistance video</a:t>
            </a:r>
          </a:p>
          <a:p>
            <a:r>
              <a:rPr lang="en-US" dirty="0"/>
              <a:t>2.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7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049" y="627363"/>
            <a:ext cx="8144414" cy="785949"/>
          </a:xfrm>
        </p:spPr>
        <p:txBody>
          <a:bodyPr>
            <a:noAutofit/>
          </a:bodyPr>
          <a:lstStyle/>
          <a:p>
            <a:r>
              <a:rPr lang="en-US" sz="4000" dirty="0"/>
              <a:t>Monitor user activities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7049" y="1718975"/>
            <a:ext cx="9317901" cy="4118687"/>
          </a:xfrm>
        </p:spPr>
        <p:txBody>
          <a:bodyPr>
            <a:normAutofit/>
          </a:bodyPr>
          <a:lstStyle/>
          <a:p>
            <a:r>
              <a:rPr lang="en-US" sz="1800" dirty="0"/>
              <a:t>Issue the </a:t>
            </a:r>
            <a:r>
              <a:rPr lang="en-US" sz="1800" b="1" dirty="0" err="1"/>
              <a:t>sudo</a:t>
            </a:r>
            <a:r>
              <a:rPr lang="en-US" sz="1800" b="1" dirty="0"/>
              <a:t>  </a:t>
            </a:r>
            <a:r>
              <a:rPr lang="en-US" sz="1800" b="1" dirty="0" err="1"/>
              <a:t>accton</a:t>
            </a:r>
            <a:r>
              <a:rPr lang="en-US" sz="1800" b="1" dirty="0"/>
              <a:t>  on </a:t>
            </a:r>
            <a:r>
              <a:rPr lang="en-US" sz="1800" dirty="0"/>
              <a:t>command to turn on GNC accounting. Run the </a:t>
            </a:r>
            <a:r>
              <a:rPr lang="en-US" sz="1800" b="1" dirty="0" err="1"/>
              <a:t>sudo</a:t>
            </a:r>
            <a:r>
              <a:rPr lang="en-US" sz="1800" b="1" dirty="0"/>
              <a:t>  </a:t>
            </a:r>
            <a:r>
              <a:rPr lang="en-US" sz="1800" b="1" dirty="0" err="1"/>
              <a:t>updatedb</a:t>
            </a:r>
            <a:r>
              <a:rPr lang="en-US" sz="1800" b="1" dirty="0"/>
              <a:t> </a:t>
            </a:r>
            <a:r>
              <a:rPr lang="en-US" sz="1800" dirty="0"/>
              <a:t>command. Enter </a:t>
            </a:r>
            <a:r>
              <a:rPr lang="en-US" sz="1800" b="1" dirty="0" err="1"/>
              <a:t>lastcomm</a:t>
            </a:r>
            <a:r>
              <a:rPr lang="en-US" sz="1800" b="1" dirty="0"/>
              <a:t>  </a:t>
            </a:r>
            <a:r>
              <a:rPr lang="en-US" sz="1800" b="1" dirty="0" err="1"/>
              <a:t>updatedb</a:t>
            </a:r>
            <a:r>
              <a:rPr lang="en-US" sz="1800" dirty="0"/>
              <a:t> to check if the </a:t>
            </a:r>
            <a:r>
              <a:rPr lang="en-US" sz="1800" i="1" dirty="0" err="1"/>
              <a:t>updatedb</a:t>
            </a:r>
            <a:r>
              <a:rPr lang="en-US" sz="1800" dirty="0"/>
              <a:t> command was executed before. Remember to turn off GNC accounting (</a:t>
            </a:r>
            <a:r>
              <a:rPr lang="en-US" sz="1800" b="1" dirty="0" err="1"/>
              <a:t>sudo</a:t>
            </a:r>
            <a:r>
              <a:rPr lang="en-US" sz="1800" b="1" dirty="0"/>
              <a:t>  </a:t>
            </a:r>
            <a:r>
              <a:rPr lang="en-US" sz="1800" b="1" dirty="0" err="1"/>
              <a:t>accton</a:t>
            </a:r>
            <a:r>
              <a:rPr lang="en-US" sz="1800" b="1" dirty="0"/>
              <a:t>  off</a:t>
            </a:r>
            <a:r>
              <a:rPr lang="en-US" sz="1800" dirty="0"/>
              <a:t>) after answering the questions.</a:t>
            </a:r>
          </a:p>
          <a:p>
            <a:r>
              <a:rPr lang="en-US" sz="1800" dirty="0"/>
              <a:t>1. What flag value is displayed in the output?</a:t>
            </a:r>
          </a:p>
          <a:p>
            <a:r>
              <a:rPr lang="en-US" dirty="0"/>
              <a:t>Answer here: $ --”super user”</a:t>
            </a:r>
          </a:p>
          <a:p>
            <a:endParaRPr lang="en-US" sz="1800" dirty="0"/>
          </a:p>
          <a:p>
            <a:r>
              <a:rPr lang="en-US" sz="1800" dirty="0"/>
              <a:t>2. Why is the name of the user who ran the processes shown as root, not student?</a:t>
            </a:r>
          </a:p>
          <a:p>
            <a:r>
              <a:rPr lang="en-US" dirty="0"/>
              <a:t>Answer here: superuser – since we typed </a:t>
            </a:r>
            <a:r>
              <a:rPr lang="en-US" dirty="0" err="1"/>
              <a:t>sudo</a:t>
            </a:r>
            <a:r>
              <a:rPr lang="en-US" dirty="0"/>
              <a:t> in front of the command</a:t>
            </a:r>
          </a:p>
          <a:p>
            <a:endParaRPr lang="en-US" dirty="0"/>
          </a:p>
          <a:p>
            <a:r>
              <a:rPr lang="en-US" sz="1800" dirty="0"/>
              <a:t>References:</a:t>
            </a:r>
          </a:p>
          <a:p>
            <a:r>
              <a:rPr lang="en-US" dirty="0"/>
              <a:t>1. Project assistance video</a:t>
            </a:r>
          </a:p>
          <a:p>
            <a:r>
              <a:rPr lang="en-US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4551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635" y="886006"/>
            <a:ext cx="2758843" cy="230107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Monitor network bandwidth usage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7635" y="3357977"/>
            <a:ext cx="2758843" cy="2741585"/>
          </a:xfrm>
        </p:spPr>
        <p:txBody>
          <a:bodyPr/>
          <a:lstStyle/>
          <a:p>
            <a:r>
              <a:rPr lang="en-US" sz="2000" dirty="0"/>
              <a:t>Take a screenshot of the output in </a:t>
            </a:r>
            <a:r>
              <a:rPr lang="en-US" sz="2000"/>
              <a:t>Step 4.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FADA4E-6E7E-A83C-F6E0-B89E4EDD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432" y="1927304"/>
            <a:ext cx="5170385" cy="286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f1a4acc4b85180fe6975a37171a89f22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d88427010be71365af5c7bdb809d71bb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Props1.xml><?xml version="1.0" encoding="utf-8"?>
<ds:datastoreItem xmlns:ds="http://schemas.openxmlformats.org/officeDocument/2006/customXml" ds:itemID="{36553AF5-258F-41BE-BCB0-58C2BB724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76A087-F172-46B9-A2DB-782D42C9C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9C8190-CE04-4B04-BDD3-98C89D360309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f681fcbd-d5a2-4336-a092-82e7af704741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c9140fa4-d231-4bf2-8e30-bda3cfa5fa0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4192</TotalTime>
  <Words>234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Course Project </vt:lpstr>
      <vt:lpstr>Rubric</vt:lpstr>
      <vt:lpstr>Monitor Linux processes</vt:lpstr>
      <vt:lpstr>Monitor user activities</vt:lpstr>
      <vt:lpstr>Monitor network bandwidth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BooYahPotato Morse</cp:lastModifiedBy>
  <cp:revision>154</cp:revision>
  <dcterms:created xsi:type="dcterms:W3CDTF">2018-12-20T22:43:36Z</dcterms:created>
  <dcterms:modified xsi:type="dcterms:W3CDTF">2024-04-08T06:57:36Z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