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/>
              <a:t>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6796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the following processes: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 basic python program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 weather data to a database.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the weather data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weather data from database into a comma separated file with python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Cleanse weather data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python data analytics modules to develop graphical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389B8-E717-56D6-0CE6-495C4ABF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79" y="1209978"/>
            <a:ext cx="2508198" cy="46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program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screenshot of successful python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1D8BC-2832-781A-49C5-AC9C8F60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7" y="1531400"/>
            <a:ext cx="6423237" cy="36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A1992-992F-4046-AD35-76E070260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FF4E1-BE83-4193-A644-9AFC44A97A03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b8820432-3450-4e09-b17f-565094e588b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7b956fb-0613-46b7-a92d-14c47de7bd00"/>
  </ds:schemaRefs>
</ds:datastoreItem>
</file>

<file path=customXml/itemProps3.xml><?xml version="1.0" encoding="utf-8"?>
<ds:datastoreItem xmlns:ds="http://schemas.openxmlformats.org/officeDocument/2006/customXml" ds:itemID="{1E50A56C-6408-495D-B136-465C7A3ED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CEIS110 Module 2</vt:lpstr>
      <vt:lpstr>Rubric</vt:lpstr>
      <vt:lpstr>Flowchart</vt:lpstr>
      <vt:lpstr>Python program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23</cp:revision>
  <dcterms:created xsi:type="dcterms:W3CDTF">2018-12-20T22:43:36Z</dcterms:created>
  <dcterms:modified xsi:type="dcterms:W3CDTF">2024-03-07T18:04:04Z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