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87" d="100"/>
          <a:sy n="87" d="100"/>
        </p:scale>
        <p:origin x="2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CEIS110</a:t>
            </a:r>
            <a:br>
              <a:rPr lang="en-US" dirty="0"/>
            </a:br>
            <a:r>
              <a:rPr lang="en-US" dirty="0"/>
              <a:t>Module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Downloading weather data</a:t>
            </a: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1309224"/>
              </p:ext>
            </p:extLst>
          </p:nvPr>
        </p:nvGraphicFramePr>
        <p:xfrm>
          <a:off x="838200" y="1825625"/>
          <a:ext cx="105156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0673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359727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Screenshot of code in </a:t>
                      </a:r>
                      <a:r>
                        <a:rPr lang="en-US" dirty="0" err="1"/>
                        <a:t>Spyder</a:t>
                      </a:r>
                      <a:r>
                        <a:rPr lang="en-US" dirty="0"/>
                        <a:t> with your name, date, and 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85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Screenshot of Python</a:t>
                      </a:r>
                      <a:r>
                        <a:rPr lang="en-US" baseline="0" dirty="0"/>
                        <a:t> console showing program ran successfully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6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Screenshot from</a:t>
                      </a:r>
                      <a:r>
                        <a:rPr lang="en-US" baseline="0" dirty="0"/>
                        <a:t> Windows Explorer showing database file was created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032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BuildWeatherDb.py Code (Screenshot)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Screenshot of code in </a:t>
            </a:r>
            <a:r>
              <a:rPr lang="en-US" dirty="0" err="1"/>
              <a:t>Spyder</a:t>
            </a:r>
            <a:endParaRPr lang="en-US" dirty="0"/>
          </a:p>
          <a:p>
            <a:r>
              <a:rPr lang="en-US" dirty="0"/>
              <a:t>Must have your name and date in comments</a:t>
            </a:r>
          </a:p>
          <a:p>
            <a:r>
              <a:rPr lang="en-US" dirty="0"/>
              <a:t>Must have your zip code</a:t>
            </a:r>
          </a:p>
          <a:p>
            <a:endParaRPr lang="en-US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9156E40-E85C-D463-A3F6-139CACC21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239" y="1028700"/>
            <a:ext cx="4348554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Python Console</a:t>
            </a:r>
            <a:br>
              <a:rPr lang="en-US" sz="4400" dirty="0"/>
            </a:br>
            <a:r>
              <a:rPr lang="en-US" sz="4400" dirty="0"/>
              <a:t>(Screenshot)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A4691B-2D9F-4647-9D3E-42EE8762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Screenshot of program output in Python console showing program executed  successfully</a:t>
            </a:r>
          </a:p>
          <a:p>
            <a:endParaRPr lang="en-US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FA174E8-A351-F5CF-1E8E-820273E74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716" y="1579306"/>
            <a:ext cx="5919019" cy="369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0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Weather.db</a:t>
            </a:r>
            <a:r>
              <a:rPr lang="en-US" sz="4400" dirty="0"/>
              <a:t> File</a:t>
            </a:r>
            <a:br>
              <a:rPr lang="en-US" sz="4400" dirty="0"/>
            </a:br>
            <a:r>
              <a:rPr lang="en-US" sz="4400" dirty="0"/>
              <a:t>(Screenshot)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A4691B-2D9F-4647-9D3E-42EE8762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Screenshot of Windows Explorer showing database file </a:t>
            </a:r>
            <a:r>
              <a:rPr lang="en-US" dirty="0" err="1"/>
              <a:t>Weather.db</a:t>
            </a:r>
            <a:r>
              <a:rPr lang="en-US" dirty="0"/>
              <a:t> was created</a:t>
            </a:r>
          </a:p>
          <a:p>
            <a:endParaRPr lang="en-US" dirty="0"/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DCD0311B-E80F-BAD0-6377-89AAFF818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372" y="663677"/>
            <a:ext cx="1444113" cy="553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81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558627-5E99-4219-8E7A-2A603E3CE4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F9E2F3-3461-48AF-B978-BE9CA58C3CAE}">
  <ds:schemaRefs>
    <ds:schemaRef ds:uri="b7b956fb-0613-46b7-a92d-14c47de7bd00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b8820432-3450-4e09-b17f-565094e588b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75148B0-3610-47C1-B689-C15652B922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114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CEIS110 Module 3</vt:lpstr>
      <vt:lpstr>Rubric</vt:lpstr>
      <vt:lpstr>BuildWeatherDb.py Code (Screenshot)</vt:lpstr>
      <vt:lpstr>Python Console (Screenshot)</vt:lpstr>
      <vt:lpstr>Weather.db File (Screenshot)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Christopher Morse</cp:lastModifiedBy>
  <cp:revision>16</cp:revision>
  <dcterms:created xsi:type="dcterms:W3CDTF">2018-12-20T22:43:36Z</dcterms:created>
  <dcterms:modified xsi:type="dcterms:W3CDTF">2024-04-01T03:31:53Z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