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0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the database with SQL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18471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retrieve all columns</a:t>
                      </a:r>
                      <a:r>
                        <a:rPr lang="en-US" baseline="0" dirty="0"/>
                        <a:t> and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retrieve lowest</a:t>
                      </a:r>
                      <a:r>
                        <a:rPr lang="en-US" baseline="0" dirty="0"/>
                        <a:t> and highest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</a:t>
                      </a:r>
                      <a:r>
                        <a:rPr lang="en-US" baseline="0" dirty="0"/>
                        <a:t> and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find all Clear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6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Query to retrieve all columns and all rows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48166"/>
            <a:ext cx="3932237" cy="2620821"/>
          </a:xfrm>
        </p:spPr>
        <p:txBody>
          <a:bodyPr/>
          <a:lstStyle/>
          <a:p>
            <a:r>
              <a:rPr lang="en-US" dirty="0"/>
              <a:t>Screenshot of SQL query command and 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EB0096-DB89-7D3E-2EAE-061D010D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6511"/>
            <a:ext cx="5191125" cy="27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273841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Query to retrieve lowest and highest temperatures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48668"/>
            <a:ext cx="3932237" cy="2020319"/>
          </a:xfrm>
        </p:spPr>
        <p:txBody>
          <a:bodyPr/>
          <a:lstStyle/>
          <a:p>
            <a:r>
              <a:rPr lang="en-US" dirty="0"/>
              <a:t>Screenshot of SQL query command and results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ED0377-8A52-DCF4-8910-4A3EB904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62" y="829648"/>
            <a:ext cx="4857750" cy="25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2738414"/>
          </a:xfrm>
        </p:spPr>
        <p:txBody>
          <a:bodyPr>
            <a:normAutofit/>
          </a:bodyPr>
          <a:lstStyle/>
          <a:p>
            <a:r>
              <a:rPr lang="en-US" sz="4400" dirty="0"/>
              <a:t>Query to retrieve </a:t>
            </a:r>
            <a:r>
              <a:rPr lang="en-US" sz="4400"/>
              <a:t>all clear days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48668"/>
            <a:ext cx="3932237" cy="2020319"/>
          </a:xfrm>
        </p:spPr>
        <p:txBody>
          <a:bodyPr/>
          <a:lstStyle/>
          <a:p>
            <a:r>
              <a:rPr lang="en-US" dirty="0"/>
              <a:t>Screenshot of SQL query command and results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511310-A807-4958-B223-E49B207A1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87" y="1666096"/>
            <a:ext cx="5915025" cy="31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BDCA7BF-15D3-438D-B5F4-ED906F7B04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B5B5B0-4290-47B0-A51A-0D4B140FA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CB24D4-ABB2-476A-8110-10817B07BB5D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8820432-3450-4e09-b17f-565094e588be"/>
    <ds:schemaRef ds:uri="b7b956fb-0613-46b7-a92d-14c47de7bd0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4</vt:lpstr>
      <vt:lpstr>Rubric</vt:lpstr>
      <vt:lpstr>Query to retrieve all columns and all rows (Screenshot)</vt:lpstr>
      <vt:lpstr>Query to retrieve lowest and highest temperatures (Screenshot)</vt:lpstr>
      <vt:lpstr>Query to retrieve all clear days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Christopher Morse</cp:lastModifiedBy>
  <cp:revision>17</cp:revision>
  <dcterms:created xsi:type="dcterms:W3CDTF">2018-12-20T22:43:36Z</dcterms:created>
  <dcterms:modified xsi:type="dcterms:W3CDTF">2024-04-03T03:59:04Z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