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CEIS110</a:t>
            </a:r>
            <a:br>
              <a:rPr lang="en-US" dirty="0"/>
            </a:br>
            <a:r>
              <a:rPr lang="en-US" dirty="0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Querying and manipulating data with SQL and Python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395872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</a:t>
                      </a:r>
                      <a:r>
                        <a:rPr lang="en-US" baseline="0" dirty="0"/>
                        <a:t>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</a:t>
                      </a:r>
                      <a:r>
                        <a:rPr lang="en-US" baseline="0" dirty="0"/>
                        <a:t> and convert data into CSV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</a:t>
                      </a:r>
                      <a:r>
                        <a:rPr lang="en-US" baseline="0" dirty="0"/>
                        <a:t> of data in Excel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and Humidity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 of data from database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920240"/>
          </a:xfrm>
        </p:spPr>
        <p:txBody>
          <a:bodyPr>
            <a:normAutofit/>
          </a:bodyPr>
          <a:lstStyle/>
          <a:p>
            <a:r>
              <a:rPr lang="en-US" sz="4400" dirty="0"/>
              <a:t>Python code (Screenshot or file)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527663"/>
            <a:ext cx="3932237" cy="3811588"/>
          </a:xfrm>
        </p:spPr>
        <p:txBody>
          <a:bodyPr/>
          <a:lstStyle/>
          <a:p>
            <a:r>
              <a:rPr lang="en-US" dirty="0"/>
              <a:t>ExtractTempHumidity.py Python code with your name and date in comments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CB5223E-3CDC-FA97-DA86-82D7D114D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1432203"/>
            <a:ext cx="6096000" cy="32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8" cy="231533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Retrieve and Convert Data to CSV Format (Screenshot)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3575713"/>
            <a:ext cx="3932237" cy="2763538"/>
          </a:xfrm>
        </p:spPr>
        <p:txBody>
          <a:bodyPr/>
          <a:lstStyle/>
          <a:p>
            <a:r>
              <a:rPr lang="en-US" dirty="0" err="1"/>
              <a:t>Formatdata</a:t>
            </a:r>
            <a:r>
              <a:rPr lang="en-US" dirty="0"/>
              <a:t> file open in Excel showing 3 columns of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white grid with black numbers&#10;&#10;Description automatically generated">
            <a:extLst>
              <a:ext uri="{FF2B5EF4-FFF2-40B4-BE49-F238E27FC236}">
                <a16:creationId xmlns:a16="http://schemas.microsoft.com/office/drawing/2014/main" id="{FE186EDB-9E8D-F5E7-F48B-F150FA1A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38" y="1788186"/>
            <a:ext cx="6179574" cy="251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Temperature and Humidity Chart</a:t>
            </a:r>
            <a:br>
              <a:rPr lang="en-US" sz="4400" dirty="0"/>
            </a:br>
            <a:r>
              <a:rPr lang="en-US" sz="4400" dirty="0"/>
              <a:t>(Graph)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66030"/>
            <a:ext cx="3932237" cy="3002958"/>
          </a:xfrm>
        </p:spPr>
        <p:txBody>
          <a:bodyPr/>
          <a:lstStyle/>
          <a:p>
            <a:r>
              <a:rPr lang="en-US" dirty="0"/>
              <a:t>Excel chart based on temperature and humidity data from database </a:t>
            </a:r>
          </a:p>
          <a:p>
            <a:endParaRPr lang="en-US" dirty="0"/>
          </a:p>
        </p:txBody>
      </p:sp>
      <p:pic>
        <p:nvPicPr>
          <p:cNvPr id="4" name="Picture 3" descr="A graph on a graph&#10;&#10;Description automatically generated">
            <a:extLst>
              <a:ext uri="{FF2B5EF4-FFF2-40B4-BE49-F238E27FC236}">
                <a16:creationId xmlns:a16="http://schemas.microsoft.com/office/drawing/2014/main" id="{937F33CF-DF36-3185-3752-11E21A23B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854" y="1806643"/>
            <a:ext cx="5411199" cy="324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988C56-CA88-4189-93E2-48F96F6CC8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CD1333-E074-4308-9F52-D97B9EEE47A5}">
  <ds:schemaRefs>
    <ds:schemaRef ds:uri="http://purl.org/dc/elements/1.1/"/>
    <ds:schemaRef ds:uri="http://schemas.microsoft.com/office/2006/metadata/properties"/>
    <ds:schemaRef ds:uri="b7b956fb-0613-46b7-a92d-14c47de7bd00"/>
    <ds:schemaRef ds:uri="http://purl.org/dc/dcmitype/"/>
    <ds:schemaRef ds:uri="http://schemas.microsoft.com/office/2006/documentManagement/types"/>
    <ds:schemaRef ds:uri="http://purl.org/dc/terms/"/>
    <ds:schemaRef ds:uri="b8820432-3450-4e09-b17f-565094e588be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49096AE-01F3-4B39-B9A5-78DCDB0C5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106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CEIS110 Module 5</vt:lpstr>
      <vt:lpstr>Rubric</vt:lpstr>
      <vt:lpstr>Python code (Screenshot or file)</vt:lpstr>
      <vt:lpstr>Retrieve and Convert Data to CSV Format (Screenshot)</vt:lpstr>
      <vt:lpstr>Temperature and Humidity Chart (Graph)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Christopher Morse</cp:lastModifiedBy>
  <cp:revision>17</cp:revision>
  <dcterms:created xsi:type="dcterms:W3CDTF">2018-12-20T22:43:36Z</dcterms:created>
  <dcterms:modified xsi:type="dcterms:W3CDTF">2024-04-03T04:20:56Z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