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  <a:p>
            <a:r>
              <a:rPr lang="en-US" dirty="0"/>
              <a:t>Class Coding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796138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 Shot of Class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 Shot of 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Diagram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Paste your Visio Class Diagram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81067-A184-4A59-D326-1EE3C6AE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32" y="1810494"/>
            <a:ext cx="5292953" cy="32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your stock_class.py file.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EFD83-3AC2-BB39-1DDC-1915E7B6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400" y="45720"/>
            <a:ext cx="4305252" cy="4023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3C4160-1BAF-C1E6-2F23-4A67C279B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652" y="3429000"/>
            <a:ext cx="37451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 Test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your successful unit test.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B20AD-6EF0-165D-112E-3416CBF7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1" y="2671657"/>
            <a:ext cx="450595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2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2</vt:lpstr>
      <vt:lpstr>Rubric</vt:lpstr>
      <vt:lpstr>Class Diagram</vt:lpstr>
      <vt:lpstr>Class Code</vt:lpstr>
      <vt:lpstr>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BooYahPotato Morse</cp:lastModifiedBy>
  <cp:revision>19</cp:revision>
  <dcterms:created xsi:type="dcterms:W3CDTF">2018-12-20T22:43:36Z</dcterms:created>
  <dcterms:modified xsi:type="dcterms:W3CDTF">2024-09-15T23:56:59Z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