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Text-Based User Interface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Summary Report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31721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a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adding stock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Listing all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listing 3 stocks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adding daily data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a Stock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00657-EA5E-9657-784B-E8480ECF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71" y="2614331"/>
            <a:ext cx="7547471" cy="38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Listing 3 Stocks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ADC0-C986-F85E-5E58-76AC3B30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0074"/>
            <a:ext cx="5306165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Daily 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A1632-93FC-8215-D819-BE717068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48" y="504645"/>
            <a:ext cx="4458656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3</vt:lpstr>
      <vt:lpstr>Rubric</vt:lpstr>
      <vt:lpstr>Adding a Stock</vt:lpstr>
      <vt:lpstr>Listing 3 Stocks</vt:lpstr>
      <vt:lpstr>Daily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BooYahPotato Morse</cp:lastModifiedBy>
  <cp:revision>28</cp:revision>
  <dcterms:created xsi:type="dcterms:W3CDTF">2018-12-20T22:43:36Z</dcterms:created>
  <dcterms:modified xsi:type="dcterms:W3CDTF">2024-09-24T22:34:14Z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