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2AD63AA-FF02-4A19-AE22-AC592F9153A8}"/>
    <pc:docChg chg="delSld modSld">
      <pc:chgData name="" userId="" providerId="" clId="Web-{F2AD63AA-FF02-4A19-AE22-AC592F9153A8}" dt="2020-05-29T21:17:38.221" v="69"/>
      <pc:docMkLst>
        <pc:docMk/>
      </pc:docMkLst>
      <pc:sldChg chg="modSp">
        <pc:chgData name="" userId="" providerId="" clId="Web-{F2AD63AA-FF02-4A19-AE22-AC592F9153A8}" dt="2020-05-29T21:16:30.547" v="12" actId="20577"/>
        <pc:sldMkLst>
          <pc:docMk/>
          <pc:sldMk cId="737525519" sldId="256"/>
        </pc:sldMkLst>
        <pc:spChg chg="mod">
          <ac:chgData name="" userId="" providerId="" clId="Web-{F2AD63AA-FF02-4A19-AE22-AC592F9153A8}" dt="2020-05-29T21:15:52.374" v="0" actId="20577"/>
          <ac:spMkLst>
            <pc:docMk/>
            <pc:sldMk cId="737525519" sldId="256"/>
            <ac:spMk id="2" creationId="{07C8198B-61B4-490F-AA97-99CFA2CF3622}"/>
          </ac:spMkLst>
        </pc:spChg>
        <pc:spChg chg="mod">
          <ac:chgData name="" userId="" providerId="" clId="Web-{F2AD63AA-FF02-4A19-AE22-AC592F9153A8}" dt="2020-05-29T21:16:30.547" v="12" actId="20577"/>
          <ac:spMkLst>
            <pc:docMk/>
            <pc:sldMk cId="737525519" sldId="256"/>
            <ac:spMk id="3" creationId="{96B87C98-6E1F-4B38-91BE-8941A7E9C93B}"/>
          </ac:spMkLst>
        </pc:spChg>
      </pc:sldChg>
      <pc:sldChg chg="modSp">
        <pc:chgData name="" userId="" providerId="" clId="Web-{F2AD63AA-FF02-4A19-AE22-AC592F9153A8}" dt="2020-05-29T21:17:34.877" v="66" actId="20577"/>
        <pc:sldMkLst>
          <pc:docMk/>
          <pc:sldMk cId="3064618537" sldId="257"/>
        </pc:sldMkLst>
        <pc:spChg chg="mod">
          <ac:chgData name="" userId="" providerId="" clId="Web-{F2AD63AA-FF02-4A19-AE22-AC592F9153A8}" dt="2020-05-29T21:17:10.751" v="41" actId="20577"/>
          <ac:spMkLst>
            <pc:docMk/>
            <pc:sldMk cId="3064618537" sldId="257"/>
            <ac:spMk id="2" creationId="{12570DED-E942-4274-A5C5-61D0403EDC64}"/>
          </ac:spMkLst>
        </pc:spChg>
        <pc:spChg chg="mod">
          <ac:chgData name="" userId="" providerId="" clId="Web-{F2AD63AA-FF02-4A19-AE22-AC592F9153A8}" dt="2020-05-29T21:17:34.877" v="66" actId="20577"/>
          <ac:spMkLst>
            <pc:docMk/>
            <pc:sldMk cId="3064618537" sldId="257"/>
            <ac:spMk id="7" creationId="{FADDAB32-E602-42AB-85E5-81A683738955}"/>
          </ac:spMkLst>
        </pc:spChg>
      </pc:sldChg>
      <pc:sldChg chg="del">
        <pc:chgData name="" userId="" providerId="" clId="Web-{F2AD63AA-FF02-4A19-AE22-AC592F9153A8}" dt="2020-05-29T21:17:36.533" v="68"/>
        <pc:sldMkLst>
          <pc:docMk/>
          <pc:sldMk cId="1857308462" sldId="258"/>
        </pc:sldMkLst>
      </pc:sldChg>
      <pc:sldChg chg="modSp">
        <pc:chgData name="" userId="" providerId="" clId="Web-{F2AD63AA-FF02-4A19-AE22-AC592F9153A8}" dt="2020-05-29T21:17:04.188" v="38"/>
        <pc:sldMkLst>
          <pc:docMk/>
          <pc:sldMk cId="2666727575" sldId="259"/>
        </pc:sldMkLst>
        <pc:graphicFrameChg chg="mod modGraphic">
          <ac:chgData name="" userId="" providerId="" clId="Web-{F2AD63AA-FF02-4A19-AE22-AC592F9153A8}" dt="2020-05-29T21:17:04.188" v="38"/>
          <ac:graphicFrameMkLst>
            <pc:docMk/>
            <pc:sldMk cId="2666727575" sldId="259"/>
            <ac:graphicFrameMk id="4" creationId="{8C7E413A-6A9E-428D-A079-5F9139C3575C}"/>
          </ac:graphicFrameMkLst>
        </pc:graphicFrameChg>
      </pc:sldChg>
      <pc:sldChg chg="del">
        <pc:chgData name="" userId="" providerId="" clId="Web-{F2AD63AA-FF02-4A19-AE22-AC592F9153A8}" dt="2020-05-29T21:17:38.221" v="69"/>
        <pc:sldMkLst>
          <pc:docMk/>
          <pc:sldMk cId="281182762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GUI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661321"/>
              </p:ext>
            </p:extLst>
          </p:nvPr>
        </p:nvGraphicFramePr>
        <p:xfrm>
          <a:off x="838200" y="1825625"/>
          <a:ext cx="10515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Stocks in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working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7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History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working History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90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Report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Report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809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Stocks in GUI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GUI working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2054D-9EA8-D831-DA53-419D556DA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481" y="696191"/>
            <a:ext cx="4448796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History Tab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History tab with import working.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5AD924-D2B2-C113-B628-C9F88DE49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47391"/>
            <a:ext cx="4401164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9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Report Complete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Report tab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3D9FE-A476-8380-D523-7DC685D80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42628"/>
            <a:ext cx="4382112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0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CEIS150 Module 7</vt:lpstr>
      <vt:lpstr>Rubric</vt:lpstr>
      <vt:lpstr>Stocks in GUI</vt:lpstr>
      <vt:lpstr>History Tab</vt:lpstr>
      <vt:lpstr>Report 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BooYahPotato Morse</cp:lastModifiedBy>
  <cp:revision>32</cp:revision>
  <dcterms:created xsi:type="dcterms:W3CDTF">2018-12-20T22:43:36Z</dcterms:created>
  <dcterms:modified xsi:type="dcterms:W3CDTF">2024-10-21T06:17:54Z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