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5681090-F87E-4EF1-A053-6E471B5AED3F}" type="datetimeFigureOut">
              <a:rPr lang="en-US" smtClean="0"/>
              <a:t>10/27/2024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6BE49F-291A-4F2D-B88E-39982501A0B0}" type="slidenum">
              <a:rPr lang="en-US" smtClean="0"/>
              <a:t>‹#›</a:t>
            </a:fld>
            <a:endParaRPr lang="en-US"/>
          </a:p>
        </p:txBody>
      </p:sp>
    </p:spTree>
    <p:extLst>
      <p:ext uri="{BB962C8B-B14F-4D97-AF65-F5344CB8AC3E}">
        <p14:creationId xmlns:p14="http://schemas.microsoft.com/office/powerpoint/2010/main" val="320559995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681090-F87E-4EF1-A053-6E471B5AED3F}"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6BE49F-291A-4F2D-B88E-39982501A0B0}" type="slidenum">
              <a:rPr lang="en-US" smtClean="0"/>
              <a:t>‹#›</a:t>
            </a:fld>
            <a:endParaRPr lang="en-US"/>
          </a:p>
        </p:txBody>
      </p:sp>
    </p:spTree>
    <p:extLst>
      <p:ext uri="{BB962C8B-B14F-4D97-AF65-F5344CB8AC3E}">
        <p14:creationId xmlns:p14="http://schemas.microsoft.com/office/powerpoint/2010/main" val="4128136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681090-F87E-4EF1-A053-6E471B5AED3F}"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6BE49F-291A-4F2D-B88E-39982501A0B0}" type="slidenum">
              <a:rPr lang="en-US" smtClean="0"/>
              <a:t>‹#›</a:t>
            </a:fld>
            <a:endParaRPr lang="en-US"/>
          </a:p>
        </p:txBody>
      </p:sp>
    </p:spTree>
    <p:extLst>
      <p:ext uri="{BB962C8B-B14F-4D97-AF65-F5344CB8AC3E}">
        <p14:creationId xmlns:p14="http://schemas.microsoft.com/office/powerpoint/2010/main" val="1717818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681090-F87E-4EF1-A053-6E471B5AED3F}" type="datetimeFigureOut">
              <a:rPr lang="en-US" smtClean="0"/>
              <a:t>10/27/2024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6BE49F-291A-4F2D-B88E-39982501A0B0}" type="slidenum">
              <a:rPr lang="en-US" smtClean="0"/>
              <a:t>‹#›</a:t>
            </a:fld>
            <a:endParaRPr lang="en-US"/>
          </a:p>
        </p:txBody>
      </p:sp>
    </p:spTree>
    <p:extLst>
      <p:ext uri="{BB962C8B-B14F-4D97-AF65-F5344CB8AC3E}">
        <p14:creationId xmlns:p14="http://schemas.microsoft.com/office/powerpoint/2010/main" val="2347280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5681090-F87E-4EF1-A053-6E471B5AED3F}" type="datetimeFigureOut">
              <a:rPr lang="en-US" smtClean="0"/>
              <a:t>10/27/2024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6BE49F-291A-4F2D-B88E-39982501A0B0}" type="slidenum">
              <a:rPr lang="en-US" smtClean="0"/>
              <a:t>‹#›</a:t>
            </a:fld>
            <a:endParaRPr lang="en-US"/>
          </a:p>
        </p:txBody>
      </p:sp>
    </p:spTree>
    <p:extLst>
      <p:ext uri="{BB962C8B-B14F-4D97-AF65-F5344CB8AC3E}">
        <p14:creationId xmlns:p14="http://schemas.microsoft.com/office/powerpoint/2010/main" val="197300689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5681090-F87E-4EF1-A053-6E471B5AED3F}" type="datetimeFigureOut">
              <a:rPr lang="en-US" smtClean="0"/>
              <a:t>10/27/2024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66BE49F-291A-4F2D-B88E-39982501A0B0}" type="slidenum">
              <a:rPr lang="en-US" smtClean="0"/>
              <a:t>‹#›</a:t>
            </a:fld>
            <a:endParaRPr lang="en-US"/>
          </a:p>
        </p:txBody>
      </p:sp>
    </p:spTree>
    <p:extLst>
      <p:ext uri="{BB962C8B-B14F-4D97-AF65-F5344CB8AC3E}">
        <p14:creationId xmlns:p14="http://schemas.microsoft.com/office/powerpoint/2010/main" val="903325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B5681090-F87E-4EF1-A053-6E471B5AED3F}" type="datetimeFigureOut">
              <a:rPr lang="en-US" smtClean="0"/>
              <a:t>10/27/2024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6BE49F-291A-4F2D-B88E-39982501A0B0}"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60313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681090-F87E-4EF1-A053-6E471B5AED3F}" type="datetimeFigureOut">
              <a:rPr lang="en-US" smtClean="0"/>
              <a:t>10/27/2024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6BE49F-291A-4F2D-B88E-39982501A0B0}" type="slidenum">
              <a:rPr lang="en-US" smtClean="0"/>
              <a:t>‹#›</a:t>
            </a:fld>
            <a:endParaRPr lang="en-US"/>
          </a:p>
        </p:txBody>
      </p:sp>
    </p:spTree>
    <p:extLst>
      <p:ext uri="{BB962C8B-B14F-4D97-AF65-F5344CB8AC3E}">
        <p14:creationId xmlns:p14="http://schemas.microsoft.com/office/powerpoint/2010/main" val="1749768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681090-F87E-4EF1-A053-6E471B5AED3F}" type="datetimeFigureOut">
              <a:rPr lang="en-US" smtClean="0"/>
              <a:t>10/27/2024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6BE49F-291A-4F2D-B88E-39982501A0B0}" type="slidenum">
              <a:rPr lang="en-US" smtClean="0"/>
              <a:t>‹#›</a:t>
            </a:fld>
            <a:endParaRPr lang="en-US"/>
          </a:p>
        </p:txBody>
      </p:sp>
    </p:spTree>
    <p:extLst>
      <p:ext uri="{BB962C8B-B14F-4D97-AF65-F5344CB8AC3E}">
        <p14:creationId xmlns:p14="http://schemas.microsoft.com/office/powerpoint/2010/main" val="3635501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B5681090-F87E-4EF1-A053-6E471B5AED3F}" type="datetimeFigureOut">
              <a:rPr lang="en-US" smtClean="0"/>
              <a:t>10/27/2024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C66BE49F-291A-4F2D-B88E-39982501A0B0}" type="slidenum">
              <a:rPr lang="en-US" smtClean="0"/>
              <a:t>‹#›</a:t>
            </a:fld>
            <a:endParaRPr lang="en-US"/>
          </a:p>
        </p:txBody>
      </p:sp>
    </p:spTree>
    <p:extLst>
      <p:ext uri="{BB962C8B-B14F-4D97-AF65-F5344CB8AC3E}">
        <p14:creationId xmlns:p14="http://schemas.microsoft.com/office/powerpoint/2010/main" val="588037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5681090-F87E-4EF1-A053-6E471B5AED3F}" type="datetimeFigureOut">
              <a:rPr lang="en-US" smtClean="0"/>
              <a:t>10/27/2024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C66BE49F-291A-4F2D-B88E-39982501A0B0}" type="slidenum">
              <a:rPr lang="en-US" smtClean="0"/>
              <a:t>‹#›</a:t>
            </a:fld>
            <a:endParaRPr lang="en-US"/>
          </a:p>
        </p:txBody>
      </p:sp>
    </p:spTree>
    <p:extLst>
      <p:ext uri="{BB962C8B-B14F-4D97-AF65-F5344CB8AC3E}">
        <p14:creationId xmlns:p14="http://schemas.microsoft.com/office/powerpoint/2010/main" val="429906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5681090-F87E-4EF1-A053-6E471B5AED3F}" type="datetimeFigureOut">
              <a:rPr lang="en-US" smtClean="0"/>
              <a:t>10/27/2024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66BE49F-291A-4F2D-B88E-39982501A0B0}" type="slidenum">
              <a:rPr lang="en-US" smtClean="0"/>
              <a:t>‹#›</a:t>
            </a:fld>
            <a:endParaRPr lang="en-US"/>
          </a:p>
        </p:txBody>
      </p:sp>
    </p:spTree>
    <p:extLst>
      <p:ext uri="{BB962C8B-B14F-4D97-AF65-F5344CB8AC3E}">
        <p14:creationId xmlns:p14="http://schemas.microsoft.com/office/powerpoint/2010/main" val="2788489078"/>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821B0-D8C5-140A-DFFA-A130D1829CF0}"/>
              </a:ext>
            </a:extLst>
          </p:cNvPr>
          <p:cNvSpPr>
            <a:spLocks noGrp="1"/>
          </p:cNvSpPr>
          <p:nvPr>
            <p:ph type="ctrTitle"/>
          </p:nvPr>
        </p:nvSpPr>
        <p:spPr/>
        <p:txBody>
          <a:bodyPr/>
          <a:lstStyle/>
          <a:p>
            <a:r>
              <a:rPr lang="en-US" dirty="0"/>
              <a:t>Module 8 Project</a:t>
            </a:r>
          </a:p>
        </p:txBody>
      </p:sp>
      <p:sp>
        <p:nvSpPr>
          <p:cNvPr id="3" name="Subtitle 2">
            <a:extLst>
              <a:ext uri="{FF2B5EF4-FFF2-40B4-BE49-F238E27FC236}">
                <a16:creationId xmlns:a16="http://schemas.microsoft.com/office/drawing/2014/main" id="{49F10F8F-99D1-5648-2622-7CFCB6D9EF2D}"/>
              </a:ext>
            </a:extLst>
          </p:cNvPr>
          <p:cNvSpPr>
            <a:spLocks noGrp="1"/>
          </p:cNvSpPr>
          <p:nvPr>
            <p:ph type="subTitle" idx="1"/>
          </p:nvPr>
        </p:nvSpPr>
        <p:spPr/>
        <p:txBody>
          <a:bodyPr>
            <a:normAutofit lnSpcReduction="10000"/>
          </a:bodyPr>
          <a:lstStyle/>
          <a:p>
            <a:r>
              <a:rPr lang="en-US" dirty="0"/>
              <a:t>Christopher Morse</a:t>
            </a:r>
          </a:p>
          <a:p>
            <a:r>
              <a:rPr lang="en-US" dirty="0"/>
              <a:t>CEIS150</a:t>
            </a:r>
          </a:p>
          <a:p>
            <a:r>
              <a:rPr lang="en-US" dirty="0"/>
              <a:t>10/27/2024</a:t>
            </a:r>
          </a:p>
        </p:txBody>
      </p:sp>
    </p:spTree>
    <p:extLst>
      <p:ext uri="{BB962C8B-B14F-4D97-AF65-F5344CB8AC3E}">
        <p14:creationId xmlns:p14="http://schemas.microsoft.com/office/powerpoint/2010/main" val="2427366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D2ACE-09D6-4F51-FAC0-69DEFE3B7F39}"/>
              </a:ext>
            </a:extLst>
          </p:cNvPr>
          <p:cNvSpPr>
            <a:spLocks noGrp="1"/>
          </p:cNvSpPr>
          <p:nvPr>
            <p:ph type="title"/>
          </p:nvPr>
        </p:nvSpPr>
        <p:spPr/>
        <p:txBody>
          <a:bodyPr/>
          <a:lstStyle/>
          <a:p>
            <a:r>
              <a:rPr lang="en-US" dirty="0"/>
              <a:t>Module 1</a:t>
            </a:r>
          </a:p>
        </p:txBody>
      </p:sp>
      <p:pic>
        <p:nvPicPr>
          <p:cNvPr id="5" name="Picture 4">
            <a:extLst>
              <a:ext uri="{FF2B5EF4-FFF2-40B4-BE49-F238E27FC236}">
                <a16:creationId xmlns:a16="http://schemas.microsoft.com/office/drawing/2014/main" id="{E1909BF7-D7B9-3A96-4D87-D2021D0EED77}"/>
              </a:ext>
            </a:extLst>
          </p:cNvPr>
          <p:cNvPicPr>
            <a:picLocks noChangeAspect="1"/>
          </p:cNvPicPr>
          <p:nvPr/>
        </p:nvPicPr>
        <p:blipFill>
          <a:blip r:embed="rId2"/>
          <a:stretch>
            <a:fillRect/>
          </a:stretch>
        </p:blipFill>
        <p:spPr>
          <a:xfrm>
            <a:off x="2899093" y="2348432"/>
            <a:ext cx="6393813" cy="2458126"/>
          </a:xfrm>
          <a:prstGeom prst="rect">
            <a:avLst/>
          </a:prstGeom>
        </p:spPr>
      </p:pic>
      <p:sp>
        <p:nvSpPr>
          <p:cNvPr id="6" name="TextBox 5">
            <a:extLst>
              <a:ext uri="{FF2B5EF4-FFF2-40B4-BE49-F238E27FC236}">
                <a16:creationId xmlns:a16="http://schemas.microsoft.com/office/drawing/2014/main" id="{46F831F5-A7B5-A7D8-3528-5A2F630883F4}"/>
              </a:ext>
            </a:extLst>
          </p:cNvPr>
          <p:cNvSpPr txBox="1"/>
          <p:nvPr/>
        </p:nvSpPr>
        <p:spPr>
          <a:xfrm>
            <a:off x="2899093" y="4919472"/>
            <a:ext cx="6393813" cy="646331"/>
          </a:xfrm>
          <a:prstGeom prst="rect">
            <a:avLst/>
          </a:prstGeom>
          <a:noFill/>
        </p:spPr>
        <p:txBody>
          <a:bodyPr wrap="square" rtlCol="0">
            <a:spAutoFit/>
          </a:bodyPr>
          <a:lstStyle/>
          <a:p>
            <a:r>
              <a:rPr lang="en-US" dirty="0"/>
              <a:t>In this project I understood more basic understanding of Python functionality and handling my personal inputs.</a:t>
            </a:r>
          </a:p>
        </p:txBody>
      </p:sp>
    </p:spTree>
    <p:extLst>
      <p:ext uri="{BB962C8B-B14F-4D97-AF65-F5344CB8AC3E}">
        <p14:creationId xmlns:p14="http://schemas.microsoft.com/office/powerpoint/2010/main" val="2008663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4CC1F-4311-0920-EBFB-9FE69CCEB952}"/>
              </a:ext>
            </a:extLst>
          </p:cNvPr>
          <p:cNvSpPr>
            <a:spLocks noGrp="1"/>
          </p:cNvSpPr>
          <p:nvPr>
            <p:ph type="title"/>
          </p:nvPr>
        </p:nvSpPr>
        <p:spPr/>
        <p:txBody>
          <a:bodyPr/>
          <a:lstStyle/>
          <a:p>
            <a:r>
              <a:rPr lang="en-US" dirty="0"/>
              <a:t>Module 2</a:t>
            </a:r>
          </a:p>
        </p:txBody>
      </p:sp>
      <p:pic>
        <p:nvPicPr>
          <p:cNvPr id="5" name="Picture 4">
            <a:extLst>
              <a:ext uri="{FF2B5EF4-FFF2-40B4-BE49-F238E27FC236}">
                <a16:creationId xmlns:a16="http://schemas.microsoft.com/office/drawing/2014/main" id="{9D7935D4-34A1-B23A-CE38-D07F84664579}"/>
              </a:ext>
            </a:extLst>
          </p:cNvPr>
          <p:cNvPicPr>
            <a:picLocks noChangeAspect="1"/>
          </p:cNvPicPr>
          <p:nvPr/>
        </p:nvPicPr>
        <p:blipFill>
          <a:blip r:embed="rId2"/>
          <a:stretch>
            <a:fillRect/>
          </a:stretch>
        </p:blipFill>
        <p:spPr>
          <a:xfrm>
            <a:off x="51816" y="2221992"/>
            <a:ext cx="4679957" cy="3963924"/>
          </a:xfrm>
          <a:prstGeom prst="rect">
            <a:avLst/>
          </a:prstGeom>
        </p:spPr>
      </p:pic>
      <p:pic>
        <p:nvPicPr>
          <p:cNvPr id="7" name="Picture 6">
            <a:extLst>
              <a:ext uri="{FF2B5EF4-FFF2-40B4-BE49-F238E27FC236}">
                <a16:creationId xmlns:a16="http://schemas.microsoft.com/office/drawing/2014/main" id="{94543C9F-DB5B-B7AC-82B6-411DC5B9C0C4}"/>
              </a:ext>
            </a:extLst>
          </p:cNvPr>
          <p:cNvPicPr>
            <a:picLocks noChangeAspect="1"/>
          </p:cNvPicPr>
          <p:nvPr/>
        </p:nvPicPr>
        <p:blipFill>
          <a:blip r:embed="rId3"/>
          <a:stretch>
            <a:fillRect/>
          </a:stretch>
        </p:blipFill>
        <p:spPr>
          <a:xfrm>
            <a:off x="6805440" y="2221992"/>
            <a:ext cx="5334744" cy="1790950"/>
          </a:xfrm>
          <a:prstGeom prst="rect">
            <a:avLst/>
          </a:prstGeom>
        </p:spPr>
      </p:pic>
      <p:sp>
        <p:nvSpPr>
          <p:cNvPr id="9" name="TextBox 8">
            <a:extLst>
              <a:ext uri="{FF2B5EF4-FFF2-40B4-BE49-F238E27FC236}">
                <a16:creationId xmlns:a16="http://schemas.microsoft.com/office/drawing/2014/main" id="{850E47A3-39A8-AC80-D1A7-AEDE2E09AAF6}"/>
              </a:ext>
            </a:extLst>
          </p:cNvPr>
          <p:cNvSpPr txBox="1"/>
          <p:nvPr/>
        </p:nvSpPr>
        <p:spPr>
          <a:xfrm>
            <a:off x="6805440" y="4315968"/>
            <a:ext cx="5334744" cy="1754326"/>
          </a:xfrm>
          <a:prstGeom prst="rect">
            <a:avLst/>
          </a:prstGeom>
          <a:noFill/>
        </p:spPr>
        <p:txBody>
          <a:bodyPr wrap="square" rtlCol="0">
            <a:spAutoFit/>
          </a:bodyPr>
          <a:lstStyle/>
          <a:p>
            <a:r>
              <a:rPr lang="en-US" dirty="0"/>
              <a:t>This code demonstrates solid foundational knowledge of classes, encapsulation, type checking, and unit testing in Python. You’re not only designing classes with meaningful attributes and methods but also validating their functionality with unit tests, handling errors, and ensuring type safety.</a:t>
            </a:r>
          </a:p>
        </p:txBody>
      </p:sp>
    </p:spTree>
    <p:extLst>
      <p:ext uri="{BB962C8B-B14F-4D97-AF65-F5344CB8AC3E}">
        <p14:creationId xmlns:p14="http://schemas.microsoft.com/office/powerpoint/2010/main" val="56708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64AA0-C156-D134-35DA-5FBA0A7BA2E7}"/>
              </a:ext>
            </a:extLst>
          </p:cNvPr>
          <p:cNvSpPr>
            <a:spLocks noGrp="1"/>
          </p:cNvSpPr>
          <p:nvPr>
            <p:ph type="title"/>
          </p:nvPr>
        </p:nvSpPr>
        <p:spPr/>
        <p:txBody>
          <a:bodyPr/>
          <a:lstStyle/>
          <a:p>
            <a:r>
              <a:rPr lang="en-US" dirty="0"/>
              <a:t>Module 3</a:t>
            </a:r>
          </a:p>
        </p:txBody>
      </p:sp>
      <p:sp>
        <p:nvSpPr>
          <p:cNvPr id="4" name="Rectangle 1">
            <a:extLst>
              <a:ext uri="{FF2B5EF4-FFF2-40B4-BE49-F238E27FC236}">
                <a16:creationId xmlns:a16="http://schemas.microsoft.com/office/drawing/2014/main" id="{3DFE951F-C37F-42AE-4156-3CCCF7EE79D6}"/>
              </a:ext>
            </a:extLst>
          </p:cNvPr>
          <p:cNvSpPr>
            <a:spLocks noGrp="1" noChangeArrowheads="1"/>
          </p:cNvSpPr>
          <p:nvPr>
            <p:ph idx="1"/>
          </p:nvPr>
        </p:nvSpPr>
        <p:spPr bwMode="auto">
          <a:xfrm>
            <a:off x="1381089" y="5842337"/>
            <a:ext cx="942982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This experience shows that I can create visual representations of data using </a:t>
            </a:r>
            <a:r>
              <a:rPr kumimoji="0" lang="en-US" altLang="en-US" sz="2000" b="0" i="0" u="none" strike="noStrike" cap="none" normalizeH="0" baseline="0" dirty="0">
                <a:ln>
                  <a:noFill/>
                </a:ln>
                <a:solidFill>
                  <a:schemeClr val="tx1"/>
                </a:solidFill>
                <a:effectLst/>
                <a:latin typeface="Arial Unicode MS"/>
              </a:rPr>
              <a:t>matplotlib</a:t>
            </a:r>
            <a:r>
              <a:rPr kumimoji="0" lang="en-US" altLang="en-US" sz="2000" b="0" i="0" u="none" strike="noStrike" cap="none" normalizeH="0" baseline="0" dirty="0">
                <a:ln>
                  <a:noFill/>
                </a:ln>
                <a:solidFill>
                  <a:schemeClr val="tx1"/>
                </a:solidFill>
                <a:effectLst/>
              </a:rPr>
              <a:t>, improving the readability of stock price trends. Additionally, I have applied simple input validation by cross-referencing user input with a predefined list.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27936E02-1280-2DB2-731E-07B34839A66A}"/>
              </a:ext>
            </a:extLst>
          </p:cNvPr>
          <p:cNvPicPr>
            <a:picLocks noChangeAspect="1"/>
          </p:cNvPicPr>
          <p:nvPr/>
        </p:nvPicPr>
        <p:blipFill>
          <a:blip r:embed="rId2"/>
          <a:stretch>
            <a:fillRect/>
          </a:stretch>
        </p:blipFill>
        <p:spPr>
          <a:xfrm>
            <a:off x="4033456" y="2273886"/>
            <a:ext cx="4125086" cy="3447976"/>
          </a:xfrm>
          <a:prstGeom prst="rect">
            <a:avLst/>
          </a:prstGeom>
        </p:spPr>
      </p:pic>
    </p:spTree>
    <p:extLst>
      <p:ext uri="{BB962C8B-B14F-4D97-AF65-F5344CB8AC3E}">
        <p14:creationId xmlns:p14="http://schemas.microsoft.com/office/powerpoint/2010/main" val="2258515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8B891-4E75-A0ED-8626-D6BE275558F2}"/>
              </a:ext>
            </a:extLst>
          </p:cNvPr>
          <p:cNvSpPr>
            <a:spLocks noGrp="1"/>
          </p:cNvSpPr>
          <p:nvPr>
            <p:ph type="title"/>
          </p:nvPr>
        </p:nvSpPr>
        <p:spPr/>
        <p:txBody>
          <a:bodyPr/>
          <a:lstStyle/>
          <a:p>
            <a:r>
              <a:rPr lang="en-US" dirty="0"/>
              <a:t>Module 4</a:t>
            </a:r>
          </a:p>
        </p:txBody>
      </p:sp>
      <p:sp>
        <p:nvSpPr>
          <p:cNvPr id="3" name="Content Placeholder 2">
            <a:extLst>
              <a:ext uri="{FF2B5EF4-FFF2-40B4-BE49-F238E27FC236}">
                <a16:creationId xmlns:a16="http://schemas.microsoft.com/office/drawing/2014/main" id="{CFD5BA63-4D17-EBBF-E7FC-1433D8FEEE42}"/>
              </a:ext>
            </a:extLst>
          </p:cNvPr>
          <p:cNvSpPr>
            <a:spLocks noGrp="1"/>
          </p:cNvSpPr>
          <p:nvPr>
            <p:ph idx="1"/>
          </p:nvPr>
        </p:nvSpPr>
        <p:spPr>
          <a:xfrm>
            <a:off x="2231136" y="2153412"/>
            <a:ext cx="7729728" cy="3101983"/>
          </a:xfrm>
        </p:spPr>
        <p:txBody>
          <a:bodyPr/>
          <a:lstStyle/>
          <a:p>
            <a:r>
              <a:rPr lang="en-US" dirty="0"/>
              <a:t>During this session I had learned how to show the stocks I have and the history behind each stock.</a:t>
            </a:r>
          </a:p>
        </p:txBody>
      </p:sp>
      <p:pic>
        <p:nvPicPr>
          <p:cNvPr id="5" name="Picture 4">
            <a:extLst>
              <a:ext uri="{FF2B5EF4-FFF2-40B4-BE49-F238E27FC236}">
                <a16:creationId xmlns:a16="http://schemas.microsoft.com/office/drawing/2014/main" id="{A66E652B-E503-EEC9-D92E-D69995807F21}"/>
              </a:ext>
            </a:extLst>
          </p:cNvPr>
          <p:cNvPicPr>
            <a:picLocks noChangeAspect="1"/>
          </p:cNvPicPr>
          <p:nvPr/>
        </p:nvPicPr>
        <p:blipFill>
          <a:blip r:embed="rId2"/>
          <a:stretch>
            <a:fillRect/>
          </a:stretch>
        </p:blipFill>
        <p:spPr>
          <a:xfrm>
            <a:off x="0" y="3563731"/>
            <a:ext cx="2653329" cy="3101983"/>
          </a:xfrm>
          <a:prstGeom prst="rect">
            <a:avLst/>
          </a:prstGeom>
        </p:spPr>
      </p:pic>
      <p:pic>
        <p:nvPicPr>
          <p:cNvPr id="7" name="Picture 6">
            <a:extLst>
              <a:ext uri="{FF2B5EF4-FFF2-40B4-BE49-F238E27FC236}">
                <a16:creationId xmlns:a16="http://schemas.microsoft.com/office/drawing/2014/main" id="{CC075955-77CC-C2D3-6CF5-2E219CD54239}"/>
              </a:ext>
            </a:extLst>
          </p:cNvPr>
          <p:cNvPicPr>
            <a:picLocks noChangeAspect="1"/>
          </p:cNvPicPr>
          <p:nvPr/>
        </p:nvPicPr>
        <p:blipFill>
          <a:blip r:embed="rId3"/>
          <a:stretch>
            <a:fillRect/>
          </a:stretch>
        </p:blipFill>
        <p:spPr>
          <a:xfrm>
            <a:off x="9252957" y="3561578"/>
            <a:ext cx="2939043" cy="3296422"/>
          </a:xfrm>
          <a:prstGeom prst="rect">
            <a:avLst/>
          </a:prstGeom>
        </p:spPr>
      </p:pic>
      <p:pic>
        <p:nvPicPr>
          <p:cNvPr id="9" name="Picture 8">
            <a:extLst>
              <a:ext uri="{FF2B5EF4-FFF2-40B4-BE49-F238E27FC236}">
                <a16:creationId xmlns:a16="http://schemas.microsoft.com/office/drawing/2014/main" id="{E1D0A441-3A37-BE80-F16F-C04698003495}"/>
              </a:ext>
            </a:extLst>
          </p:cNvPr>
          <p:cNvPicPr>
            <a:picLocks noChangeAspect="1"/>
          </p:cNvPicPr>
          <p:nvPr/>
        </p:nvPicPr>
        <p:blipFill>
          <a:blip r:embed="rId4"/>
          <a:stretch>
            <a:fillRect/>
          </a:stretch>
        </p:blipFill>
        <p:spPr>
          <a:xfrm>
            <a:off x="4159072" y="3561578"/>
            <a:ext cx="2909240" cy="3296422"/>
          </a:xfrm>
          <a:prstGeom prst="rect">
            <a:avLst/>
          </a:prstGeom>
        </p:spPr>
      </p:pic>
    </p:spTree>
    <p:extLst>
      <p:ext uri="{BB962C8B-B14F-4D97-AF65-F5344CB8AC3E}">
        <p14:creationId xmlns:p14="http://schemas.microsoft.com/office/powerpoint/2010/main" val="2512748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A9AD3-C202-F0A2-088A-A816433B626E}"/>
              </a:ext>
            </a:extLst>
          </p:cNvPr>
          <p:cNvSpPr>
            <a:spLocks noGrp="1"/>
          </p:cNvSpPr>
          <p:nvPr>
            <p:ph type="title"/>
          </p:nvPr>
        </p:nvSpPr>
        <p:spPr/>
        <p:txBody>
          <a:bodyPr/>
          <a:lstStyle/>
          <a:p>
            <a:r>
              <a:rPr lang="en-US" dirty="0"/>
              <a:t>Career skills</a:t>
            </a:r>
          </a:p>
        </p:txBody>
      </p:sp>
      <p:sp>
        <p:nvSpPr>
          <p:cNvPr id="3" name="Content Placeholder 2">
            <a:extLst>
              <a:ext uri="{FF2B5EF4-FFF2-40B4-BE49-F238E27FC236}">
                <a16:creationId xmlns:a16="http://schemas.microsoft.com/office/drawing/2014/main" id="{FD17D2BA-84F3-202D-AC0F-F4AD2951EEC5}"/>
              </a:ext>
            </a:extLst>
          </p:cNvPr>
          <p:cNvSpPr>
            <a:spLocks noGrp="1"/>
          </p:cNvSpPr>
          <p:nvPr>
            <p:ph idx="1"/>
          </p:nvPr>
        </p:nvSpPr>
        <p:spPr/>
        <p:txBody>
          <a:bodyPr/>
          <a:lstStyle/>
          <a:p>
            <a:r>
              <a:rPr lang="en-US" dirty="0"/>
              <a:t>Trouble shooting</a:t>
            </a:r>
          </a:p>
          <a:p>
            <a:r>
              <a:rPr lang="en-US" dirty="0"/>
              <a:t>Understanding instructions </a:t>
            </a:r>
          </a:p>
          <a:p>
            <a:r>
              <a:rPr lang="en-US" dirty="0" err="1"/>
              <a:t>Coolaberation</a:t>
            </a:r>
            <a:endParaRPr lang="en-US" dirty="0"/>
          </a:p>
          <a:p>
            <a:r>
              <a:rPr lang="en-US" dirty="0"/>
              <a:t>Basic python coding.</a:t>
            </a:r>
          </a:p>
        </p:txBody>
      </p:sp>
    </p:spTree>
    <p:extLst>
      <p:ext uri="{BB962C8B-B14F-4D97-AF65-F5344CB8AC3E}">
        <p14:creationId xmlns:p14="http://schemas.microsoft.com/office/powerpoint/2010/main" val="712745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38E6C-63F2-465C-3CA1-D285E1F1E2E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D2EA5AD-7BDF-DB34-F906-FB3BC9F18117}"/>
              </a:ext>
            </a:extLst>
          </p:cNvPr>
          <p:cNvSpPr>
            <a:spLocks noGrp="1"/>
          </p:cNvSpPr>
          <p:nvPr>
            <p:ph idx="1"/>
          </p:nvPr>
        </p:nvSpPr>
        <p:spPr/>
        <p:txBody>
          <a:bodyPr/>
          <a:lstStyle/>
          <a:p>
            <a:r>
              <a:rPr lang="en-US" dirty="0"/>
              <a:t>Completing the CEIS150 class at DeVry has been a rewarding experience that solidified my foundation in Python coding and programming principles. Through practical assignments and projects, I gained valuable insights into essential programming concepts like data types, loops, conditionals, and functions. This course also boosted my confidence in applying these skills to real-world scenarios, providing me with a toolkit I can use in future projects, including my ongoing work with stock tracking applications. The hands-on experience and the knowledge gained have strengthened my problem-solving skills and prepared me for more advanced topics in software development.</a:t>
            </a:r>
          </a:p>
        </p:txBody>
      </p:sp>
    </p:spTree>
    <p:extLst>
      <p:ext uri="{BB962C8B-B14F-4D97-AF65-F5344CB8AC3E}">
        <p14:creationId xmlns:p14="http://schemas.microsoft.com/office/powerpoint/2010/main" val="19003307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12</TotalTime>
  <Words>255</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Arial Unicode MS</vt:lpstr>
      <vt:lpstr>Gill Sans MT</vt:lpstr>
      <vt:lpstr>Parcel</vt:lpstr>
      <vt:lpstr>Module 8 Project</vt:lpstr>
      <vt:lpstr>Module 1</vt:lpstr>
      <vt:lpstr>Module 2</vt:lpstr>
      <vt:lpstr>Module 3</vt:lpstr>
      <vt:lpstr>Module 4</vt:lpstr>
      <vt:lpstr>Career skills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BooYahPotato Morse</dc:creator>
  <cp:lastModifiedBy>BooYahPotato Morse</cp:lastModifiedBy>
  <cp:revision>1</cp:revision>
  <dcterms:created xsi:type="dcterms:W3CDTF">2024-10-28T04:31:59Z</dcterms:created>
  <dcterms:modified xsi:type="dcterms:W3CDTF">2024-10-28T04:44:21Z</dcterms:modified>
</cp:coreProperties>
</file>