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Creating a Chart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1853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Chart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</a:t>
            </a:r>
            <a:r>
              <a:rPr lang="en-US"/>
              <a:t>stock chart.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7B999-5267-5756-7E9B-2C50F595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537759"/>
            <a:ext cx="686848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5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BooYahPotato Morse</cp:lastModifiedBy>
  <cp:revision>30</cp:revision>
  <dcterms:created xsi:type="dcterms:W3CDTF">2018-12-20T22:43:36Z</dcterms:created>
  <dcterms:modified xsi:type="dcterms:W3CDTF">2024-10-07T03:07:04Z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