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DD03A-80AD-400B-8ED1-4F69BB4F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FACA3-7FB4-43B7-A952-987994A5B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AFF1A5-6150-475D-9E92-E9B440BF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124E9-1F0C-4E0C-9DC1-DD66ADD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4E61C-E074-45FE-8C24-07DF7DD4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00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2990-B832-491F-A77E-5537C01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1DDDF1-ED7A-4E6B-B522-58B3FDBF7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69A54-ED5B-4ACC-AF4E-D0395B6A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5192D-EB8A-4C89-8247-C3A5FE85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79F85-58BB-42B9-BC1B-9E669B2F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99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8C3179-C828-42FE-A15F-00B7968FA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706488-579B-40C8-8F39-F8698B29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DEE96-3C71-4342-A0D9-4EE3FCAF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8E61C-CDC0-4F6B-BDE0-76015518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48EE6-2637-42D6-A8FE-BAF9D1FD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34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683C4-8E44-47EF-9F10-032670F1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39FDA-02FA-4F6D-83E2-533C7F08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6765B-A408-4270-A778-B0E3EDC5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E59E7-3BEC-4CAC-A5BF-1B5532CA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8CB0F3-1B1C-4D0C-B651-D7DD7519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42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35E1D-4AF1-4099-9787-F76B93CB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59B506-5965-4B9A-9604-756D298C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0B973-D2AD-463B-AC3F-50E4B543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C6327-E7DF-430B-B027-4FA37B19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651FB-7D2E-47AE-BDBC-9BDD6D6C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7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0E34-88AA-4CB4-9A93-B95D1694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E5A7D-7C74-4BBB-AC10-E6934BA1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3A23B4-FCE8-4AA3-80E3-01070F296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30B77B-9E4D-4CBA-87D3-33311EC2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4BEEE3-0982-4FEF-86D5-1DAAEC2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D8331E-43A8-4932-BAAE-B974742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0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C0EC4-103D-46CA-8572-09928ABF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491CD9-AD82-4307-A146-7DB77F77C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658826-E6BE-4DFE-B87D-5C03A14C8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534975-C944-44BF-BDD2-E01DB54D1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7C7D11-494F-480D-B451-5021B3ECF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3753CE-FB28-47E1-BA0E-E7BD128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1924B5-745D-4868-B54D-0A81B28A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52319E-3FD5-4740-A6DA-B1C14A14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29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C19-2332-49B1-B7E4-1F588651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CDA254-50C1-43A2-98C8-0803436F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C7464E-3CDB-48D3-B490-3500420C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F79BE8-DAFA-4D7D-AE2C-788C3BAB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12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3108AE-8882-4D79-BF4D-D610184D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C31805-1774-4643-8A47-3096D2EB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E08784-9C61-41BB-AFBB-8502615F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2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5B0A5-86FF-4BA9-ABFB-843E3CD2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B4408-D6C2-4643-BFB1-D99C0EA4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84352-A3AE-48B2-A8F6-72118A84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62506A-0E8B-402F-A990-0C005FA1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9A324-B5EC-433A-8AC8-A01FB28F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16C69C-601D-4995-8626-26C30F3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34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8658D-861F-4B9D-A9F9-6B917B2B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FCA7CE-46F6-45B2-A0F5-0B5865F4E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341F77-EDAE-41E2-95B2-47ABB1A89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C62BF5-C0AD-4CE5-B340-46CD6C5B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98241-B853-468B-BE27-FD47D4C1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59F6FC-2D93-4A9D-9493-EE0542E8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3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6A97B6-AE3D-4ED3-B8C4-58911FDC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D7ECED-F6C1-485D-9638-E5D58DC2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5EF01-68A2-429E-A591-1653638ED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78B2-F92D-4962-B6FE-5B9512A09ED7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578F4-615E-413C-8089-B2BD636C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0B29D-2B91-40D6-B82B-DA533D027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72A5-821F-4345-B238-A50286D73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3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96A1E95-4C9B-4F02-8AB9-8362A34EB0B8}"/>
              </a:ext>
            </a:extLst>
          </p:cNvPr>
          <p:cNvSpPr/>
          <p:nvPr/>
        </p:nvSpPr>
        <p:spPr>
          <a:xfrm>
            <a:off x="0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BB8721C-A00E-415F-B28C-303E28B5FD3D}"/>
              </a:ext>
            </a:extLst>
          </p:cNvPr>
          <p:cNvSpPr/>
          <p:nvPr/>
        </p:nvSpPr>
        <p:spPr>
          <a:xfrm>
            <a:off x="1440000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D65C41C-6E44-4663-8334-90A47A4128EA}"/>
              </a:ext>
            </a:extLst>
          </p:cNvPr>
          <p:cNvSpPr/>
          <p:nvPr/>
        </p:nvSpPr>
        <p:spPr>
          <a:xfrm>
            <a:off x="2880000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TipoPersona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B19C744-264D-44FF-8C1D-0EFE6832F742}"/>
              </a:ext>
            </a:extLst>
          </p:cNvPr>
          <p:cNvSpPr/>
          <p:nvPr/>
        </p:nvSpPr>
        <p:spPr>
          <a:xfrm>
            <a:off x="4320000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6FCF313-192E-442A-92B2-10FCC27042C5}"/>
              </a:ext>
            </a:extLst>
          </p:cNvPr>
          <p:cNvSpPr/>
          <p:nvPr/>
        </p:nvSpPr>
        <p:spPr>
          <a:xfrm>
            <a:off x="7200000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4D5A18D-82E9-419D-BDC8-03201052CE67}"/>
              </a:ext>
            </a:extLst>
          </p:cNvPr>
          <p:cNvSpPr/>
          <p:nvPr/>
        </p:nvSpPr>
        <p:spPr>
          <a:xfrm>
            <a:off x="5760000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TipoDocumento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33105C2-206A-4021-ABEE-DA0EF00AA37E}"/>
              </a:ext>
            </a:extLst>
          </p:cNvPr>
          <p:cNvSpPr/>
          <p:nvPr/>
        </p:nvSpPr>
        <p:spPr>
          <a:xfrm>
            <a:off x="8640000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Venta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E44B8EE-9B80-491B-8DC3-116420FD3AA6}"/>
              </a:ext>
            </a:extLst>
          </p:cNvPr>
          <p:cNvCxnSpPr>
            <a:stCxn id="7" idx="2"/>
          </p:cNvCxnSpPr>
          <p:nvPr/>
        </p:nvCxnSpPr>
        <p:spPr>
          <a:xfrm>
            <a:off x="720000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0CC24B1-469B-489C-ADFE-CBFDE846F4F1}"/>
              </a:ext>
            </a:extLst>
          </p:cNvPr>
          <p:cNvSpPr/>
          <p:nvPr/>
        </p:nvSpPr>
        <p:spPr>
          <a:xfrm>
            <a:off x="720000" y="360000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Solicitar información del usuario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79C7D32-42E3-4E08-AB26-D0472CCC6B65}"/>
              </a:ext>
            </a:extLst>
          </p:cNvPr>
          <p:cNvCxnSpPr>
            <a:cxnSpLocks/>
          </p:cNvCxnSpPr>
          <p:nvPr/>
        </p:nvCxnSpPr>
        <p:spPr>
          <a:xfrm>
            <a:off x="720000" y="1080000"/>
            <a:ext cx="1440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2E1E288-E11D-44B7-858A-5977D444B0ED}"/>
              </a:ext>
            </a:extLst>
          </p:cNvPr>
          <p:cNvCxnSpPr/>
          <p:nvPr/>
        </p:nvCxnSpPr>
        <p:spPr>
          <a:xfrm>
            <a:off x="2160000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5D51AA2-8F83-44DC-A6B3-6C03AA4550D7}"/>
              </a:ext>
            </a:extLst>
          </p:cNvPr>
          <p:cNvCxnSpPr/>
          <p:nvPr/>
        </p:nvCxnSpPr>
        <p:spPr>
          <a:xfrm>
            <a:off x="3600000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2BF13F2-7076-4D21-B225-8E59A5F55319}"/>
              </a:ext>
            </a:extLst>
          </p:cNvPr>
          <p:cNvCxnSpPr/>
          <p:nvPr/>
        </p:nvCxnSpPr>
        <p:spPr>
          <a:xfrm>
            <a:off x="5040000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0A19BFE-86F9-4AD2-98F7-6077F16CD3C3}"/>
              </a:ext>
            </a:extLst>
          </p:cNvPr>
          <p:cNvCxnSpPr/>
          <p:nvPr/>
        </p:nvCxnSpPr>
        <p:spPr>
          <a:xfrm>
            <a:off x="6480000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17402A0-120E-4B2D-B2B6-CA1222431EB3}"/>
              </a:ext>
            </a:extLst>
          </p:cNvPr>
          <p:cNvCxnSpPr/>
          <p:nvPr/>
        </p:nvCxnSpPr>
        <p:spPr>
          <a:xfrm>
            <a:off x="7920000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38ECBB0-CB6E-4FDA-B544-0D8F22E817A1}"/>
              </a:ext>
            </a:extLst>
          </p:cNvPr>
          <p:cNvCxnSpPr/>
          <p:nvPr/>
        </p:nvCxnSpPr>
        <p:spPr>
          <a:xfrm>
            <a:off x="9377571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64D7FA2-FF34-476E-9EEC-EF29BAAFB258}"/>
              </a:ext>
            </a:extLst>
          </p:cNvPr>
          <p:cNvSpPr/>
          <p:nvPr/>
        </p:nvSpPr>
        <p:spPr>
          <a:xfrm>
            <a:off x="2160000" y="1080000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Solicitar tipo de persona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D4DA5C3-BEFB-48FA-A59E-331D35A31F74}"/>
              </a:ext>
            </a:extLst>
          </p:cNvPr>
          <p:cNvCxnSpPr>
            <a:cxnSpLocks/>
          </p:cNvCxnSpPr>
          <p:nvPr/>
        </p:nvCxnSpPr>
        <p:spPr>
          <a:xfrm>
            <a:off x="2160000" y="1800000"/>
            <a:ext cx="1440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1FA2B43-75AB-4D23-8FB8-656F40A34223}"/>
              </a:ext>
            </a:extLst>
          </p:cNvPr>
          <p:cNvSpPr/>
          <p:nvPr/>
        </p:nvSpPr>
        <p:spPr>
          <a:xfrm>
            <a:off x="3600000" y="1799999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 documento del usuario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E95C84D-A6EA-4D24-91EA-15A69F602416}"/>
              </a:ext>
            </a:extLst>
          </p:cNvPr>
          <p:cNvCxnSpPr>
            <a:cxnSpLocks/>
          </p:cNvCxnSpPr>
          <p:nvPr/>
        </p:nvCxnSpPr>
        <p:spPr>
          <a:xfrm>
            <a:off x="3616549" y="2528999"/>
            <a:ext cx="143448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162EDAFA-C8DD-40B4-809A-E795D17F92F2}"/>
              </a:ext>
            </a:extLst>
          </p:cNvPr>
          <p:cNvSpPr/>
          <p:nvPr/>
        </p:nvSpPr>
        <p:spPr>
          <a:xfrm>
            <a:off x="742063" y="3987002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 rol del usuario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10164821-A5DC-456E-93DE-B5EC41241393}"/>
              </a:ext>
            </a:extLst>
          </p:cNvPr>
          <p:cNvCxnSpPr>
            <a:cxnSpLocks/>
          </p:cNvCxnSpPr>
          <p:nvPr/>
        </p:nvCxnSpPr>
        <p:spPr>
          <a:xfrm flipH="1" flipV="1">
            <a:off x="742064" y="3959996"/>
            <a:ext cx="5715874" cy="90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8D279A6D-F7F3-4B8D-A284-C40148A63989}"/>
              </a:ext>
            </a:extLst>
          </p:cNvPr>
          <p:cNvSpPr/>
          <p:nvPr/>
        </p:nvSpPr>
        <p:spPr>
          <a:xfrm>
            <a:off x="5051032" y="2538001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 tipo de documento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CA64A97E-71EF-431E-86F3-D3427F42ABDF}"/>
              </a:ext>
            </a:extLst>
          </p:cNvPr>
          <p:cNvCxnSpPr>
            <a:cxnSpLocks/>
          </p:cNvCxnSpPr>
          <p:nvPr/>
        </p:nvCxnSpPr>
        <p:spPr>
          <a:xfrm>
            <a:off x="5067581" y="3267001"/>
            <a:ext cx="143448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64987FE-CCA7-4B0C-82E5-E5AA5481A12F}"/>
              </a:ext>
            </a:extLst>
          </p:cNvPr>
          <p:cNvSpPr/>
          <p:nvPr/>
        </p:nvSpPr>
        <p:spPr>
          <a:xfrm>
            <a:off x="5040000" y="3267002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información del usuario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84F4C400-E698-4CCC-A20E-73C475101B59}"/>
              </a:ext>
            </a:extLst>
          </p:cNvPr>
          <p:cNvSpPr/>
          <p:nvPr/>
        </p:nvSpPr>
        <p:spPr>
          <a:xfrm>
            <a:off x="6470356" y="4743009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rol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AD72AF-787A-4117-99CF-4427A9209680}"/>
              </a:ext>
            </a:extLst>
          </p:cNvPr>
          <p:cNvCxnSpPr>
            <a:cxnSpLocks/>
          </p:cNvCxnSpPr>
          <p:nvPr/>
        </p:nvCxnSpPr>
        <p:spPr>
          <a:xfrm>
            <a:off x="742063" y="4725004"/>
            <a:ext cx="7150357" cy="90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F238A72-6223-4781-B1F8-5B7CB147F416}"/>
              </a:ext>
            </a:extLst>
          </p:cNvPr>
          <p:cNvCxnSpPr>
            <a:cxnSpLocks/>
          </p:cNvCxnSpPr>
          <p:nvPr/>
        </p:nvCxnSpPr>
        <p:spPr>
          <a:xfrm flipH="1">
            <a:off x="742063" y="5472009"/>
            <a:ext cx="717793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1BAD5A69-5367-4258-98D9-EE946D048D2E}"/>
              </a:ext>
            </a:extLst>
          </p:cNvPr>
          <p:cNvSpPr/>
          <p:nvPr/>
        </p:nvSpPr>
        <p:spPr>
          <a:xfrm>
            <a:off x="10079999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DetalleVenta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BC4CDC2-E9D0-44B9-AFDD-DE77008F406E}"/>
              </a:ext>
            </a:extLst>
          </p:cNvPr>
          <p:cNvCxnSpPr/>
          <p:nvPr/>
        </p:nvCxnSpPr>
        <p:spPr>
          <a:xfrm>
            <a:off x="10817570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353BEA-4541-49B4-9B62-BF15FDF9170D}"/>
              </a:ext>
            </a:extLst>
          </p:cNvPr>
          <p:cNvSpPr/>
          <p:nvPr/>
        </p:nvSpPr>
        <p:spPr>
          <a:xfrm>
            <a:off x="11519997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EstadoVenta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FA2E24B6-485F-4C5F-83FF-88619CC99EDE}"/>
              </a:ext>
            </a:extLst>
          </p:cNvPr>
          <p:cNvCxnSpPr/>
          <p:nvPr/>
        </p:nvCxnSpPr>
        <p:spPr>
          <a:xfrm>
            <a:off x="12257568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CF55CAF4-1CBF-4B55-BC74-9EC7DE33CFBC}"/>
              </a:ext>
            </a:extLst>
          </p:cNvPr>
          <p:cNvSpPr/>
          <p:nvPr/>
        </p:nvSpPr>
        <p:spPr>
          <a:xfrm>
            <a:off x="12959996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Articulo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60D8CD80-16AA-4183-9ACB-2C2CA0478667}"/>
              </a:ext>
            </a:extLst>
          </p:cNvPr>
          <p:cNvCxnSpPr/>
          <p:nvPr/>
        </p:nvCxnSpPr>
        <p:spPr>
          <a:xfrm>
            <a:off x="13697567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D382B9E-5C6F-47AE-9E12-E920085B15F6}"/>
              </a:ext>
            </a:extLst>
          </p:cNvPr>
          <p:cNvSpPr/>
          <p:nvPr/>
        </p:nvSpPr>
        <p:spPr>
          <a:xfrm>
            <a:off x="14399994" y="0"/>
            <a:ext cx="144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Categoria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10F65F13-550E-478E-B405-749C34AB9EC2}"/>
              </a:ext>
            </a:extLst>
          </p:cNvPr>
          <p:cNvCxnSpPr/>
          <p:nvPr/>
        </p:nvCxnSpPr>
        <p:spPr>
          <a:xfrm>
            <a:off x="15137565" y="360000"/>
            <a:ext cx="0" cy="1008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01CCBE5-745F-4DFF-A515-2E59767CFA32}"/>
              </a:ext>
            </a:extLst>
          </p:cNvPr>
          <p:cNvSpPr/>
          <p:nvPr/>
        </p:nvSpPr>
        <p:spPr>
          <a:xfrm>
            <a:off x="747581" y="5490014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 una compra que realizó en el sistema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129B908A-1960-4223-9872-6CB9B9DFBDF5}"/>
              </a:ext>
            </a:extLst>
          </p:cNvPr>
          <p:cNvCxnSpPr>
            <a:cxnSpLocks/>
          </p:cNvCxnSpPr>
          <p:nvPr/>
        </p:nvCxnSpPr>
        <p:spPr>
          <a:xfrm>
            <a:off x="742063" y="6210014"/>
            <a:ext cx="8635506" cy="108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929E730-5868-442F-BA59-CC0D18B814A3}"/>
              </a:ext>
            </a:extLst>
          </p:cNvPr>
          <p:cNvSpPr/>
          <p:nvPr/>
        </p:nvSpPr>
        <p:spPr>
          <a:xfrm>
            <a:off x="7958222" y="6231166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 el detalle de la venta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05DB75F-DFB0-4D76-8AAC-D755F3CE6531}"/>
              </a:ext>
            </a:extLst>
          </p:cNvPr>
          <p:cNvCxnSpPr>
            <a:cxnSpLocks/>
          </p:cNvCxnSpPr>
          <p:nvPr/>
        </p:nvCxnSpPr>
        <p:spPr>
          <a:xfrm>
            <a:off x="7910356" y="6951166"/>
            <a:ext cx="2902392" cy="35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EC333575-1A97-4BC8-8D1F-0CEE10688291}"/>
              </a:ext>
            </a:extLst>
          </p:cNvPr>
          <p:cNvSpPr/>
          <p:nvPr/>
        </p:nvSpPr>
        <p:spPr>
          <a:xfrm>
            <a:off x="9498287" y="6989771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 el estado de la venta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79FAF31E-8AD2-4A11-94E1-B31AF7FCBE5D}"/>
              </a:ext>
            </a:extLst>
          </p:cNvPr>
          <p:cNvCxnSpPr>
            <a:cxnSpLocks/>
          </p:cNvCxnSpPr>
          <p:nvPr/>
        </p:nvCxnSpPr>
        <p:spPr>
          <a:xfrm>
            <a:off x="9398222" y="7703677"/>
            <a:ext cx="2878457" cy="88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ángulo 87">
            <a:extLst>
              <a:ext uri="{FF2B5EF4-FFF2-40B4-BE49-F238E27FC236}">
                <a16:creationId xmlns:a16="http://schemas.microsoft.com/office/drawing/2014/main" id="{A82C0C16-EB81-44B8-9E1E-67616F6EA9CE}"/>
              </a:ext>
            </a:extLst>
          </p:cNvPr>
          <p:cNvSpPr/>
          <p:nvPr/>
        </p:nvSpPr>
        <p:spPr>
          <a:xfrm>
            <a:off x="10826354" y="7744846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 el articulo comprado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DEFE4E19-3102-4C23-854C-CB6C227A17E8}"/>
              </a:ext>
            </a:extLst>
          </p:cNvPr>
          <p:cNvSpPr/>
          <p:nvPr/>
        </p:nvSpPr>
        <p:spPr>
          <a:xfrm>
            <a:off x="12276679" y="8536062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 la categoría del articulo comprado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CA2989E5-C6C2-4F47-9A24-26F4225887B3}"/>
              </a:ext>
            </a:extLst>
          </p:cNvPr>
          <p:cNvCxnSpPr>
            <a:cxnSpLocks/>
          </p:cNvCxnSpPr>
          <p:nvPr/>
        </p:nvCxnSpPr>
        <p:spPr>
          <a:xfrm>
            <a:off x="10826354" y="8464846"/>
            <a:ext cx="2853642" cy="322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F58EAB5B-2585-48F4-B2FE-52176099A66F}"/>
              </a:ext>
            </a:extLst>
          </p:cNvPr>
          <p:cNvSpPr/>
          <p:nvPr/>
        </p:nvSpPr>
        <p:spPr>
          <a:xfrm>
            <a:off x="13678455" y="9429761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la información al usuario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A044988-B91D-4934-87FB-26B92C943BD6}"/>
              </a:ext>
            </a:extLst>
          </p:cNvPr>
          <p:cNvCxnSpPr>
            <a:cxnSpLocks/>
          </p:cNvCxnSpPr>
          <p:nvPr/>
        </p:nvCxnSpPr>
        <p:spPr>
          <a:xfrm>
            <a:off x="12275140" y="9372600"/>
            <a:ext cx="28448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7057F10-21DE-4BBB-8509-692691671981}"/>
              </a:ext>
            </a:extLst>
          </p:cNvPr>
          <p:cNvCxnSpPr>
            <a:cxnSpLocks/>
          </p:cNvCxnSpPr>
          <p:nvPr/>
        </p:nvCxnSpPr>
        <p:spPr>
          <a:xfrm flipH="1">
            <a:off x="681779" y="10149761"/>
            <a:ext cx="144366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96A1E95-4C9B-4F02-8AB9-8362A34EB0B8}"/>
              </a:ext>
            </a:extLst>
          </p:cNvPr>
          <p:cNvSpPr/>
          <p:nvPr/>
        </p:nvSpPr>
        <p:spPr>
          <a:xfrm>
            <a:off x="0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BB8721C-A00E-415F-B28C-303E28B5FD3D}"/>
              </a:ext>
            </a:extLst>
          </p:cNvPr>
          <p:cNvSpPr/>
          <p:nvPr/>
        </p:nvSpPr>
        <p:spPr>
          <a:xfrm>
            <a:off x="1440000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D65C41C-6E44-4663-8334-90A47A4128EA}"/>
              </a:ext>
            </a:extLst>
          </p:cNvPr>
          <p:cNvSpPr/>
          <p:nvPr/>
        </p:nvSpPr>
        <p:spPr>
          <a:xfrm>
            <a:off x="2880000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TipoPersona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B19C744-264D-44FF-8C1D-0EFE6832F742}"/>
              </a:ext>
            </a:extLst>
          </p:cNvPr>
          <p:cNvSpPr/>
          <p:nvPr/>
        </p:nvSpPr>
        <p:spPr>
          <a:xfrm>
            <a:off x="4320000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6FCF313-192E-442A-92B2-10FCC27042C5}"/>
              </a:ext>
            </a:extLst>
          </p:cNvPr>
          <p:cNvSpPr/>
          <p:nvPr/>
        </p:nvSpPr>
        <p:spPr>
          <a:xfrm>
            <a:off x="7200000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4D5A18D-82E9-419D-BDC8-03201052CE67}"/>
              </a:ext>
            </a:extLst>
          </p:cNvPr>
          <p:cNvSpPr/>
          <p:nvPr/>
        </p:nvSpPr>
        <p:spPr>
          <a:xfrm>
            <a:off x="5760000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TipoDocumento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33105C2-206A-4021-ABEE-DA0EF00AA37E}"/>
              </a:ext>
            </a:extLst>
          </p:cNvPr>
          <p:cNvSpPr/>
          <p:nvPr/>
        </p:nvSpPr>
        <p:spPr>
          <a:xfrm>
            <a:off x="8640000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1BAD5A69-5367-4258-98D9-EE946D048D2E}"/>
              </a:ext>
            </a:extLst>
          </p:cNvPr>
          <p:cNvSpPr/>
          <p:nvPr/>
        </p:nvSpPr>
        <p:spPr>
          <a:xfrm>
            <a:off x="10079999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DetalleVenta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353BEA-4541-49B4-9B62-BF15FDF9170D}"/>
              </a:ext>
            </a:extLst>
          </p:cNvPr>
          <p:cNvSpPr/>
          <p:nvPr/>
        </p:nvSpPr>
        <p:spPr>
          <a:xfrm>
            <a:off x="11519997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EstadoVenta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CF55CAF4-1CBF-4B55-BC74-9EC7DE33CFBC}"/>
              </a:ext>
            </a:extLst>
          </p:cNvPr>
          <p:cNvSpPr/>
          <p:nvPr/>
        </p:nvSpPr>
        <p:spPr>
          <a:xfrm>
            <a:off x="12959996" y="0"/>
            <a:ext cx="144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Articulo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1D97D27-8335-49CD-8080-F31FEC40F7AB}"/>
              </a:ext>
            </a:extLst>
          </p:cNvPr>
          <p:cNvSpPr/>
          <p:nvPr/>
        </p:nvSpPr>
        <p:spPr>
          <a:xfrm>
            <a:off x="180000" y="546930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Ingreso al sistema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B7B28D81-0603-446B-8755-D84C2A05497F}"/>
              </a:ext>
            </a:extLst>
          </p:cNvPr>
          <p:cNvSpPr/>
          <p:nvPr/>
        </p:nvSpPr>
        <p:spPr>
          <a:xfrm>
            <a:off x="180000" y="1813860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 información del usuario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2581512-6C8D-4DF1-8EDB-18FE1B4D8AA3}"/>
              </a:ext>
            </a:extLst>
          </p:cNvPr>
          <p:cNvSpPr/>
          <p:nvPr/>
        </p:nvSpPr>
        <p:spPr>
          <a:xfrm>
            <a:off x="1620000" y="1813860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 tipo de persona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64B4538-B197-4CD0-9B5C-3146F48F5B6F}"/>
              </a:ext>
            </a:extLst>
          </p:cNvPr>
          <p:cNvCxnSpPr>
            <a:stCxn id="2" idx="2"/>
            <a:endCxn id="51" idx="0"/>
          </p:cNvCxnSpPr>
          <p:nvPr/>
        </p:nvCxnSpPr>
        <p:spPr>
          <a:xfrm>
            <a:off x="720000" y="1626930"/>
            <a:ext cx="0" cy="186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6BF58BE-7DFD-4E63-B05F-262677C71F31}"/>
              </a:ext>
            </a:extLst>
          </p:cNvPr>
          <p:cNvCxnSpPr>
            <a:stCxn id="51" idx="3"/>
            <a:endCxn id="57" idx="1"/>
          </p:cNvCxnSpPr>
          <p:nvPr/>
        </p:nvCxnSpPr>
        <p:spPr>
          <a:xfrm>
            <a:off x="1260000" y="235386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ABB5E995-8C98-4013-AEE8-22620F05CFC7}"/>
              </a:ext>
            </a:extLst>
          </p:cNvPr>
          <p:cNvSpPr/>
          <p:nvPr/>
        </p:nvSpPr>
        <p:spPr>
          <a:xfrm>
            <a:off x="3060000" y="1813860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Devuelve el tipo persona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9780948-14C3-4137-8D61-ED841E67A29A}"/>
              </a:ext>
            </a:extLst>
          </p:cNvPr>
          <p:cNvCxnSpPr>
            <a:stCxn id="57" idx="3"/>
            <a:endCxn id="80" idx="1"/>
          </p:cNvCxnSpPr>
          <p:nvPr/>
        </p:nvCxnSpPr>
        <p:spPr>
          <a:xfrm>
            <a:off x="2700000" y="235386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36B2793C-E600-430A-9492-749189134869}"/>
              </a:ext>
            </a:extLst>
          </p:cNvPr>
          <p:cNvSpPr/>
          <p:nvPr/>
        </p:nvSpPr>
        <p:spPr>
          <a:xfrm>
            <a:off x="1620000" y="3080791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 el documento del usuario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289F971-A54A-446E-991E-8AF3FFCF420A}"/>
              </a:ext>
            </a:extLst>
          </p:cNvPr>
          <p:cNvCxnSpPr>
            <a:stCxn id="80" idx="2"/>
            <a:endCxn id="81" idx="3"/>
          </p:cNvCxnSpPr>
          <p:nvPr/>
        </p:nvCxnSpPr>
        <p:spPr>
          <a:xfrm flipH="1">
            <a:off x="2700000" y="2893860"/>
            <a:ext cx="900000" cy="726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7F194B6-36D1-438A-8C5F-6D2A36172F77}"/>
              </a:ext>
            </a:extLst>
          </p:cNvPr>
          <p:cNvSpPr/>
          <p:nvPr/>
        </p:nvSpPr>
        <p:spPr>
          <a:xfrm>
            <a:off x="4500000" y="3080791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 el documento del usuario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0D01E2F-B45B-4265-BDCE-BE8763F15317}"/>
              </a:ext>
            </a:extLst>
          </p:cNvPr>
          <p:cNvCxnSpPr>
            <a:stCxn id="81" idx="3"/>
            <a:endCxn id="84" idx="1"/>
          </p:cNvCxnSpPr>
          <p:nvPr/>
        </p:nvCxnSpPr>
        <p:spPr>
          <a:xfrm>
            <a:off x="2700000" y="3620791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71C0EE39-A2BA-43DA-8DA9-37904B600436}"/>
              </a:ext>
            </a:extLst>
          </p:cNvPr>
          <p:cNvSpPr/>
          <p:nvPr/>
        </p:nvSpPr>
        <p:spPr>
          <a:xfrm>
            <a:off x="5940000" y="3080791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Devuelve el tipo de documento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088BAFC-E5C3-40B2-9221-1FCA65852DF9}"/>
              </a:ext>
            </a:extLst>
          </p:cNvPr>
          <p:cNvCxnSpPr>
            <a:stCxn id="84" idx="3"/>
            <a:endCxn id="85" idx="1"/>
          </p:cNvCxnSpPr>
          <p:nvPr/>
        </p:nvCxnSpPr>
        <p:spPr>
          <a:xfrm>
            <a:off x="5580000" y="3620791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EE5E500A-59A2-4FE0-9EB4-5A0953096F14}"/>
              </a:ext>
            </a:extLst>
          </p:cNvPr>
          <p:cNvSpPr/>
          <p:nvPr/>
        </p:nvSpPr>
        <p:spPr>
          <a:xfrm>
            <a:off x="4500000" y="4347722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Devuelve el documento</a:t>
            </a: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FF80134B-F03B-40F3-9FE3-D0D2A86E6824}"/>
              </a:ext>
            </a:extLst>
          </p:cNvPr>
          <p:cNvSpPr/>
          <p:nvPr/>
        </p:nvSpPr>
        <p:spPr>
          <a:xfrm>
            <a:off x="1620000" y="4347720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Devuelve la información al usuario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7DF42C12-5441-413D-B13F-1DBB6BCB2E56}"/>
              </a:ext>
            </a:extLst>
          </p:cNvPr>
          <p:cNvCxnSpPr>
            <a:stCxn id="85" idx="2"/>
            <a:endCxn id="93" idx="3"/>
          </p:cNvCxnSpPr>
          <p:nvPr/>
        </p:nvCxnSpPr>
        <p:spPr>
          <a:xfrm flipH="1">
            <a:off x="5580000" y="4160791"/>
            <a:ext cx="900000" cy="726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CEC78CD7-773B-482F-8BE5-60AA49A748FE}"/>
              </a:ext>
            </a:extLst>
          </p:cNvPr>
          <p:cNvCxnSpPr>
            <a:stCxn id="93" idx="1"/>
            <a:endCxn id="94" idx="3"/>
          </p:cNvCxnSpPr>
          <p:nvPr/>
        </p:nvCxnSpPr>
        <p:spPr>
          <a:xfrm flipH="1" flipV="1">
            <a:off x="2700000" y="4887720"/>
            <a:ext cx="180000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281BCA70-91A6-43F2-98A6-553742AC07A3}"/>
              </a:ext>
            </a:extLst>
          </p:cNvPr>
          <p:cNvSpPr/>
          <p:nvPr/>
        </p:nvSpPr>
        <p:spPr>
          <a:xfrm>
            <a:off x="180000" y="4347720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 el rol del usuario</a:t>
            </a:r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EE1E56FB-155F-4476-A5E1-8ACC4EFE0E2C}"/>
              </a:ext>
            </a:extLst>
          </p:cNvPr>
          <p:cNvSpPr/>
          <p:nvPr/>
        </p:nvSpPr>
        <p:spPr>
          <a:xfrm>
            <a:off x="7380000" y="5614649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Devuelve el rol del usuario</a:t>
            </a: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B9E33C17-8EE1-4B2E-B254-8BD7D3F558B5}"/>
              </a:ext>
            </a:extLst>
          </p:cNvPr>
          <p:cNvCxnSpPr>
            <a:cxnSpLocks/>
            <a:stCxn id="96" idx="2"/>
            <a:endCxn id="97" idx="1"/>
          </p:cNvCxnSpPr>
          <p:nvPr/>
        </p:nvCxnSpPr>
        <p:spPr>
          <a:xfrm>
            <a:off x="720000" y="5427720"/>
            <a:ext cx="6660000" cy="726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16EF7ADE-095A-4E7B-98E7-06AE760F6A90}"/>
              </a:ext>
            </a:extLst>
          </p:cNvPr>
          <p:cNvSpPr/>
          <p:nvPr/>
        </p:nvSpPr>
        <p:spPr>
          <a:xfrm>
            <a:off x="180000" y="5614649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 la compra de un producto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DE66DA3B-AE90-4BEF-BEEF-0547762E2566}"/>
              </a:ext>
            </a:extLst>
          </p:cNvPr>
          <p:cNvCxnSpPr>
            <a:stCxn id="97" idx="1"/>
            <a:endCxn id="103" idx="3"/>
          </p:cNvCxnSpPr>
          <p:nvPr/>
        </p:nvCxnSpPr>
        <p:spPr>
          <a:xfrm flipH="1">
            <a:off x="1260000" y="6154649"/>
            <a:ext cx="61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FD40EFA1-6950-4455-B59E-987EDBC08384}"/>
              </a:ext>
            </a:extLst>
          </p:cNvPr>
          <p:cNvSpPr/>
          <p:nvPr/>
        </p:nvSpPr>
        <p:spPr>
          <a:xfrm>
            <a:off x="13139996" y="6858000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Comprueba existencias y luego crea una venta 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2A89185-68F2-463A-AF3F-F928544F40B9}"/>
              </a:ext>
            </a:extLst>
          </p:cNvPr>
          <p:cNvCxnSpPr>
            <a:stCxn id="103" idx="2"/>
            <a:endCxn id="108" idx="1"/>
          </p:cNvCxnSpPr>
          <p:nvPr/>
        </p:nvCxnSpPr>
        <p:spPr>
          <a:xfrm>
            <a:off x="720000" y="6694649"/>
            <a:ext cx="12419996" cy="703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C79FCDB4-9421-4DBA-89AA-0F7937373EF2}"/>
              </a:ext>
            </a:extLst>
          </p:cNvPr>
          <p:cNvSpPr/>
          <p:nvPr/>
        </p:nvSpPr>
        <p:spPr>
          <a:xfrm>
            <a:off x="8820000" y="8080388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 la creación de un detalle de venta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1AC9099-4905-4DDE-8C2E-1E0D04EA180E}"/>
              </a:ext>
            </a:extLst>
          </p:cNvPr>
          <p:cNvCxnSpPr>
            <a:stCxn id="108" idx="2"/>
            <a:endCxn id="113" idx="3"/>
          </p:cNvCxnSpPr>
          <p:nvPr/>
        </p:nvCxnSpPr>
        <p:spPr>
          <a:xfrm flipH="1">
            <a:off x="9900000" y="7938000"/>
            <a:ext cx="3779996" cy="682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D23FAF34-F751-4F01-92E0-7DE17A798483}"/>
              </a:ext>
            </a:extLst>
          </p:cNvPr>
          <p:cNvSpPr/>
          <p:nvPr/>
        </p:nvSpPr>
        <p:spPr>
          <a:xfrm>
            <a:off x="10259999" y="9308687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Asigna un estado a la venta</a:t>
            </a:r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E5D00B09-7F40-4956-B3B4-34D79BB45A4A}"/>
              </a:ext>
            </a:extLst>
          </p:cNvPr>
          <p:cNvCxnSpPr>
            <a:stCxn id="113" idx="2"/>
            <a:endCxn id="117" idx="1"/>
          </p:cNvCxnSpPr>
          <p:nvPr/>
        </p:nvCxnSpPr>
        <p:spPr>
          <a:xfrm>
            <a:off x="9360000" y="9160388"/>
            <a:ext cx="899999" cy="68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D74C8C40-E09E-44BC-A32E-B0FE222B2604}"/>
              </a:ext>
            </a:extLst>
          </p:cNvPr>
          <p:cNvSpPr/>
          <p:nvPr/>
        </p:nvSpPr>
        <p:spPr>
          <a:xfrm>
            <a:off x="11652000" y="9308687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Devuelve los datos de la venta al usuario</a:t>
            </a:r>
          </a:p>
        </p:txBody>
      </p: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6D3E7A5-C05D-478F-B2F1-6908F5ACF269}"/>
              </a:ext>
            </a:extLst>
          </p:cNvPr>
          <p:cNvCxnSpPr>
            <a:stCxn id="117" idx="3"/>
            <a:endCxn id="121" idx="1"/>
          </p:cNvCxnSpPr>
          <p:nvPr/>
        </p:nvCxnSpPr>
        <p:spPr>
          <a:xfrm>
            <a:off x="11339999" y="9848687"/>
            <a:ext cx="31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1DA23821-1B29-4515-B009-4ABAF1C3632D}"/>
              </a:ext>
            </a:extLst>
          </p:cNvPr>
          <p:cNvSpPr/>
          <p:nvPr/>
        </p:nvSpPr>
        <p:spPr>
          <a:xfrm>
            <a:off x="180000" y="10642340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Salida del sistema</a:t>
            </a:r>
          </a:p>
        </p:txBody>
      </p: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39E56714-11E2-4E7B-81E0-2D244BC29A71}"/>
              </a:ext>
            </a:extLst>
          </p:cNvPr>
          <p:cNvCxnSpPr>
            <a:stCxn id="121" idx="2"/>
            <a:endCxn id="126" idx="3"/>
          </p:cNvCxnSpPr>
          <p:nvPr/>
        </p:nvCxnSpPr>
        <p:spPr>
          <a:xfrm flipH="1">
            <a:off x="1260000" y="10388687"/>
            <a:ext cx="10932000" cy="793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998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 descr="Imagen que contiene Forma&#10;&#10;Descripción generada automáticamente">
            <a:extLst>
              <a:ext uri="{FF2B5EF4-FFF2-40B4-BE49-F238E27FC236}">
                <a16:creationId xmlns:a16="http://schemas.microsoft.com/office/drawing/2014/main" id="{76D57FAC-5814-4112-9589-7C09A1FA05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52" y="1771650"/>
            <a:ext cx="390969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0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168</Words>
  <Application>Microsoft Office PowerPoint</Application>
  <PresentationFormat>Panorámica</PresentationFormat>
  <Paragraphs>51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Arnulfo Morales</dc:creator>
  <cp:lastModifiedBy>Arnulfo Morales</cp:lastModifiedBy>
  <cp:revision>10</cp:revision>
  <dcterms:created xsi:type="dcterms:W3CDTF">2021-06-07T02:15:36Z</dcterms:created>
  <dcterms:modified xsi:type="dcterms:W3CDTF">2021-06-07T04:25:56Z</dcterms:modified>
</cp:coreProperties>
</file>