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Sypnik" userId="f51dbeae-fa95-4800-beeb-235e71d9f519" providerId="ADAL" clId="{D5439A92-5BD0-4DC7-8480-D8F4EADC6F39}"/>
    <pc:docChg chg="undo custSel addSld modSld">
      <pc:chgData name="Adam Sypnik" userId="f51dbeae-fa95-4800-beeb-235e71d9f519" providerId="ADAL" clId="{D5439A92-5BD0-4DC7-8480-D8F4EADC6F39}" dt="2017-12-05T21:51:14.490" v="29" actId="1076"/>
      <pc:docMkLst>
        <pc:docMk/>
      </pc:docMkLst>
      <pc:sldChg chg="modSp">
        <pc:chgData name="Adam Sypnik" userId="f51dbeae-fa95-4800-beeb-235e71d9f519" providerId="ADAL" clId="{D5439A92-5BD0-4DC7-8480-D8F4EADC6F39}" dt="2017-12-05T21:40:34.727" v="0"/>
        <pc:sldMkLst>
          <pc:docMk/>
          <pc:sldMk cId="38243091" sldId="257"/>
        </pc:sldMkLst>
        <pc:spChg chg="mod">
          <ac:chgData name="Adam Sypnik" userId="f51dbeae-fa95-4800-beeb-235e71d9f519" providerId="ADAL" clId="{D5439A92-5BD0-4DC7-8480-D8F4EADC6F39}" dt="2017-12-05T21:40:34.727" v="0"/>
          <ac:spMkLst>
            <pc:docMk/>
            <pc:sldMk cId="38243091" sldId="257"/>
            <ac:spMk id="3" creationId="{59210D77-F65C-437E-A401-5DE7F5A2EC1C}"/>
          </ac:spMkLst>
        </pc:spChg>
      </pc:sldChg>
      <pc:sldChg chg="addSp delSp modSp add">
        <pc:chgData name="Adam Sypnik" userId="f51dbeae-fa95-4800-beeb-235e71d9f519" providerId="ADAL" clId="{D5439A92-5BD0-4DC7-8480-D8F4EADC6F39}" dt="2017-12-05T21:51:14.490" v="29" actId="1076"/>
        <pc:sldMkLst>
          <pc:docMk/>
          <pc:sldMk cId="486364757" sldId="261"/>
        </pc:sldMkLst>
        <pc:spChg chg="mod">
          <ac:chgData name="Adam Sypnik" userId="f51dbeae-fa95-4800-beeb-235e71d9f519" providerId="ADAL" clId="{D5439A92-5BD0-4DC7-8480-D8F4EADC6F39}" dt="2017-12-05T21:40:53.569" v="7" actId="20577"/>
          <ac:spMkLst>
            <pc:docMk/>
            <pc:sldMk cId="486364757" sldId="261"/>
            <ac:spMk id="2" creationId="{D691C7A1-C872-41F5-AD0A-412D68D581BA}"/>
          </ac:spMkLst>
        </pc:spChg>
        <pc:spChg chg="mod">
          <ac:chgData name="Adam Sypnik" userId="f51dbeae-fa95-4800-beeb-235e71d9f519" providerId="ADAL" clId="{D5439A92-5BD0-4DC7-8480-D8F4EADC6F39}" dt="2017-12-05T21:51:11.240" v="28" actId="27636"/>
          <ac:spMkLst>
            <pc:docMk/>
            <pc:sldMk cId="486364757" sldId="261"/>
            <ac:spMk id="3" creationId="{0683E209-7A71-4C38-B954-E37BED474E2F}"/>
          </ac:spMkLst>
        </pc:spChg>
        <pc:picChg chg="add del mod">
          <ac:chgData name="Adam Sypnik" userId="f51dbeae-fa95-4800-beeb-235e71d9f519" providerId="ADAL" clId="{D5439A92-5BD0-4DC7-8480-D8F4EADC6F39}" dt="2017-12-05T21:43:12.058" v="15"/>
          <ac:picMkLst>
            <pc:docMk/>
            <pc:sldMk cId="486364757" sldId="261"/>
            <ac:picMk id="4" creationId="{30F83591-A5E5-455E-BF3D-D19DCC881F8E}"/>
          </ac:picMkLst>
        </pc:picChg>
        <pc:picChg chg="add mod">
          <ac:chgData name="Adam Sypnik" userId="f51dbeae-fa95-4800-beeb-235e71d9f519" providerId="ADAL" clId="{D5439A92-5BD0-4DC7-8480-D8F4EADC6F39}" dt="2017-12-05T21:51:14.490" v="29" actId="1076"/>
          <ac:picMkLst>
            <pc:docMk/>
            <pc:sldMk cId="486364757" sldId="261"/>
            <ac:picMk id="6" creationId="{782A74C9-41D6-4DBB-89BE-B5B086DF30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08F1F3-8DBA-49A7-820B-039C3B277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Projektowanie serwisów internetowych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6A7530F-3547-4BA0-A2A8-253917B62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731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5F1007-5B38-4C42-90B6-679D588E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wyglądu serwisu w oparciu o strony wzorcowe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210D77-F65C-437E-A401-5DE7F5A2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Strony serwisu internetowego posiadają wiele wspólnych elementów, które powinny być wyświetlane na każdej ze stron więc wiele elementów jest kopiowanych. ASP.NET został wyposażony w mechanizm stron wzorcowych, umożliwiający grupowanie wspólnych elementów z wielu stron w jednym pliku.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Strona wzorcowa</a:t>
            </a:r>
            <a:r>
              <a:rPr lang="pl-PL" dirty="0"/>
              <a:t>- umożliwia tworzenie wspólnego wyglądu całej witryny internetowej. Stanowi ona szkielet dla treści dostarczone przez poszczególne stron i zawiera tylko wspólne elementy</a:t>
            </a:r>
          </a:p>
        </p:txBody>
      </p:sp>
    </p:spTree>
    <p:extLst>
      <p:ext uri="{BB962C8B-B14F-4D97-AF65-F5344CB8AC3E}">
        <p14:creationId xmlns:p14="http://schemas.microsoft.com/office/powerpoint/2010/main" val="3824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91C7A1-C872-41F5-AD0A-412D68D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wyglądu serwisu w oparciu o strony wzorcowe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83E209-7A71-4C38-B954-E37BED47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/>
              <a:t>Strona z zawartością </a:t>
            </a:r>
            <a:r>
              <a:rPr lang="pl-PL" dirty="0"/>
              <a:t>– korzysta ze strony wzorcowej, wypełniając miejsce określone przez </a:t>
            </a:r>
            <a:r>
              <a:rPr lang="pl-PL" dirty="0" err="1"/>
              <a:t>ContentPlaceHolder</a:t>
            </a:r>
            <a:r>
              <a:rPr lang="pl-PL" dirty="0"/>
              <a:t>. Treść jest umieszczona w kontrole Content. Kontrolka ta musi </a:t>
            </a:r>
            <a:r>
              <a:rPr lang="pl-PL" dirty="0" err="1"/>
              <a:t>odwoływad</a:t>
            </a:r>
            <a:r>
              <a:rPr lang="pl-PL" dirty="0"/>
              <a:t> się do odpowiedniej kontrolki </a:t>
            </a:r>
            <a:r>
              <a:rPr lang="pl-PL" dirty="0" err="1"/>
              <a:t>ContentPlaceHolder</a:t>
            </a:r>
            <a:r>
              <a:rPr lang="pl-PL" dirty="0"/>
              <a:t> za pomocą parametru </a:t>
            </a:r>
            <a:r>
              <a:rPr lang="pl-PL" dirty="0" err="1"/>
              <a:t>ContentPlaceHolderID</a:t>
            </a:r>
            <a:r>
              <a:rPr lang="pl-PL" dirty="0"/>
              <a:t> </a:t>
            </a:r>
            <a:endParaRPr lang="pl-PL" b="1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Strona wzorcowa i strona zawartości mogą </a:t>
            </a:r>
            <a:r>
              <a:rPr lang="pl-PL" dirty="0" err="1"/>
              <a:t>zawierad</a:t>
            </a:r>
            <a:r>
              <a:rPr lang="pl-PL" dirty="0"/>
              <a:t> dowolne kontrolki serwerowe, jak również własny kod programowy. Zawartości obu stron są łączone w jedną strukturę i wysyłane do klienta, dzięki temu są widoczne jako jedna </a:t>
            </a:r>
            <a:r>
              <a:rPr lang="pl-PL" dirty="0" err="1"/>
              <a:t>całośd</a:t>
            </a:r>
            <a:r>
              <a:rPr lang="pl-PL" dirty="0"/>
              <a:t>. 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82A74C9-41D6-4DBB-89BE-B5B086DF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429000"/>
            <a:ext cx="7114286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6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4B30A-5F71-4A42-BAA4-A68C0EFC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Sterowanie wyglądem aplikacji przy użyciu kompozycji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79FD92-6EF4-47D2-A5EA-605ABF1B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 użyciu arkusza styli (CSS) możliwe jest definiowanie wyglądu elementów w jeżyku HTML, nie jest to jedna możliwe w przypadku kontrolek serwerowych ASP.NET. CSS może zmienić interpretacje kodu HTML generowanego przez kontrolkę serwerową, ale nie ma wpływu na samą kontrolkę. Aby umożliwić scentralizowany sposób sterowania wyglądem kontrolek, wprowadzono kompozycje.</a:t>
            </a:r>
          </a:p>
          <a:p>
            <a:pPr marL="0" indent="0">
              <a:buNone/>
            </a:pPr>
            <a:r>
              <a:rPr lang="pl-PL" dirty="0"/>
              <a:t>Kompozycje są umieszczone na serwerze w specjalnym katalogu </a:t>
            </a:r>
            <a:r>
              <a:rPr lang="pl-PL" dirty="0" err="1"/>
              <a:t>App_Themes</a:t>
            </a:r>
            <a:r>
              <a:rPr lang="pl-PL" dirty="0"/>
              <a:t>, w podkatalogach których nazwy są nazwami kompozycji. Podkatalog zawierać mogą pliki .skin(plik motywu) oraz plik arkuszy styli .</a:t>
            </a:r>
            <a:r>
              <a:rPr lang="pl-PL" dirty="0" err="1"/>
              <a:t>css</a:t>
            </a:r>
            <a:r>
              <a:rPr lang="pl-PL" dirty="0"/>
              <a:t>. Pliki styli zostaną dołączone do nagłówka każdej ze stron.</a:t>
            </a:r>
          </a:p>
        </p:txBody>
      </p:sp>
    </p:spTree>
    <p:extLst>
      <p:ext uri="{BB962C8B-B14F-4D97-AF65-F5344CB8AC3E}">
        <p14:creationId xmlns:p14="http://schemas.microsoft.com/office/powerpoint/2010/main" val="41381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00257D-95F7-438E-A93F-37DB5B6A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Mapy witryn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8724A8-473F-4292-9C57-D870C7AD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Pierwszym krokiem wykorzystania systemu nawigacji w ASP.NET jest określenie struktury serwisu. Standardowo system nawigacji wykorzystuje plik XML </a:t>
            </a:r>
            <a:r>
              <a:rPr lang="pl-PL" dirty="0" err="1"/>
              <a:t>Web.sitemap</a:t>
            </a:r>
            <a:r>
              <a:rPr lang="pl-PL" dirty="0"/>
              <a:t> zawierający hierarchię stron.</a:t>
            </a:r>
          </a:p>
          <a:p>
            <a:pPr marL="0" indent="0">
              <a:buNone/>
            </a:pPr>
            <a:r>
              <a:rPr lang="pl-PL" dirty="0"/>
              <a:t>Plik </a:t>
            </a:r>
            <a:r>
              <a:rPr lang="pl-PL" dirty="0" err="1"/>
              <a:t>Web.sitemap</a:t>
            </a:r>
            <a:r>
              <a:rPr lang="pl-PL" dirty="0"/>
              <a:t> musi być umieszczony w katalogu głównym aplikacji. Zawiera on elementu &lt;</a:t>
            </a:r>
            <a:r>
              <a:rPr lang="pl-PL" dirty="0" err="1"/>
              <a:t>siteMapNode</a:t>
            </a:r>
            <a:r>
              <a:rPr lang="pl-PL" dirty="0"/>
              <a:t>&gt; dla każdej strony serwisu ustala się poprzez osadzanie elementów &lt;</a:t>
            </a:r>
            <a:r>
              <a:rPr lang="pl-PL" dirty="0" err="1"/>
              <a:t>siteMapNode</a:t>
            </a:r>
            <a:r>
              <a:rPr lang="pl-PL" dirty="0"/>
              <a:t>&gt;. Każdy z nich zawiera atrybuty: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title</a:t>
            </a:r>
            <a:r>
              <a:rPr lang="pl-PL" dirty="0"/>
              <a:t> – określa tekst wyświetlany w kontrolkach nawigacyjnych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description</a:t>
            </a:r>
            <a:r>
              <a:rPr lang="pl-PL" dirty="0"/>
              <a:t> – określania tekst pomocy pojawiający się po ustaleniu kursora nad pozycją menu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url</a:t>
            </a:r>
            <a:r>
              <a:rPr lang="pl-PL" dirty="0"/>
              <a:t> – określa lokalizacje strony</a:t>
            </a:r>
          </a:p>
        </p:txBody>
      </p:sp>
    </p:spTree>
    <p:extLst>
      <p:ext uri="{BB962C8B-B14F-4D97-AF65-F5344CB8AC3E}">
        <p14:creationId xmlns:p14="http://schemas.microsoft.com/office/powerpoint/2010/main" val="299285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76CCCD-AD47-47B5-B1ED-C997BFAD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Mapy witryn cd.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DEE33B-3D04-49FE-BAFE-8F760E15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Kontrolki nawigacyjne </a:t>
            </a:r>
          </a:p>
          <a:p>
            <a:pPr marL="0" indent="0">
              <a:buNone/>
            </a:pPr>
            <a:r>
              <a:rPr lang="pl-PL" dirty="0"/>
              <a:t>Kolejnym krokiem po określeniu struktury jest wyświetlenie jej na stronie serwisu. ASP.NET udostępnia następujące kontrolki nawigacyjne: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</a:t>
            </a:r>
            <a:r>
              <a:rPr lang="pl-PL" dirty="0" err="1"/>
              <a:t>SiteMapPath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Kontrolka </a:t>
            </a:r>
            <a:r>
              <a:rPr lang="pl-PL" dirty="0" err="1"/>
              <a:t>SiteMapPath</a:t>
            </a:r>
            <a:r>
              <a:rPr lang="pl-PL" dirty="0"/>
              <a:t> wyświetla ścieżkę nawigacji. Prezentuje ona użytkownikowi lokalizację i wyświetla umożliwiające nawigację do strony domowej.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</a:t>
            </a:r>
            <a:r>
              <a:rPr lang="pl-PL" dirty="0" err="1"/>
              <a:t>TreeView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Kontrolka </a:t>
            </a:r>
            <a:r>
              <a:rPr lang="pl-PL" dirty="0" err="1"/>
              <a:t>TreeView</a:t>
            </a:r>
            <a:r>
              <a:rPr lang="pl-PL" dirty="0"/>
              <a:t> wyświetla mapę serwisu w postaci struktury. Węzły zawierające elementy potomne mogę być rozwijane lub zwijane po kliknięciu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Menu</a:t>
            </a:r>
          </a:p>
          <a:p>
            <a:pPr marL="0" indent="0">
              <a:buNone/>
            </a:pPr>
            <a:r>
              <a:rPr lang="pl-PL" dirty="0"/>
              <a:t>Kontrolka Menu wyświetla menu rozwijane. Węzły zawierające elementy potomne są rozwijane w momencie, kiedy przesunie się nad nimi kursor</a:t>
            </a:r>
          </a:p>
        </p:txBody>
      </p:sp>
    </p:spTree>
    <p:extLst>
      <p:ext uri="{BB962C8B-B14F-4D97-AF65-F5344CB8AC3E}">
        <p14:creationId xmlns:p14="http://schemas.microsoft.com/office/powerpoint/2010/main" val="78777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458</Words>
  <Application>Microsoft Office PowerPoint</Application>
  <PresentationFormat>Panoramiczny</PresentationFormat>
  <Paragraphs>29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Jon</vt:lpstr>
      <vt:lpstr>Projektowanie serwisów internetowych</vt:lpstr>
      <vt:lpstr>Budowanie wyglądu serwisu w oparciu o strony wzorcowe</vt:lpstr>
      <vt:lpstr>Budowanie wyglądu serwisu w oparciu o strony wzorcowe cd.</vt:lpstr>
      <vt:lpstr>Sterowanie wyglądem aplikacji przy użyciu kompozycji </vt:lpstr>
      <vt:lpstr>Mapy witryn</vt:lpstr>
      <vt:lpstr>Mapy witryn cd.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serwisów internetowyh</dc:title>
  <dc:creator>Adam Sypnik</dc:creator>
  <cp:lastModifiedBy>Adam Sypnik</cp:lastModifiedBy>
  <cp:revision>9</cp:revision>
  <dcterms:created xsi:type="dcterms:W3CDTF">2017-12-03T22:52:27Z</dcterms:created>
  <dcterms:modified xsi:type="dcterms:W3CDTF">2017-12-05T21:51:26Z</dcterms:modified>
</cp:coreProperties>
</file>