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75"/>
  </p:notesMasterIdLst>
  <p:sldIdLst>
    <p:sldId id="402" r:id="rId2"/>
    <p:sldId id="296" r:id="rId3"/>
    <p:sldId id="297" r:id="rId4"/>
    <p:sldId id="298" r:id="rId5"/>
    <p:sldId id="299" r:id="rId6"/>
    <p:sldId id="300" r:id="rId7"/>
    <p:sldId id="301" r:id="rId8"/>
    <p:sldId id="302" r:id="rId9"/>
    <p:sldId id="303" r:id="rId10"/>
    <p:sldId id="304" r:id="rId11"/>
    <p:sldId id="305" r:id="rId12"/>
    <p:sldId id="306" r:id="rId13"/>
    <p:sldId id="307" r:id="rId14"/>
    <p:sldId id="395" r:id="rId15"/>
    <p:sldId id="309" r:id="rId16"/>
    <p:sldId id="310" r:id="rId17"/>
    <p:sldId id="311" r:id="rId18"/>
    <p:sldId id="312" r:id="rId19"/>
    <p:sldId id="313" r:id="rId20"/>
    <p:sldId id="314" r:id="rId21"/>
    <p:sldId id="315" r:id="rId22"/>
    <p:sldId id="316" r:id="rId23"/>
    <p:sldId id="317" r:id="rId24"/>
    <p:sldId id="319" r:id="rId25"/>
    <p:sldId id="320" r:id="rId26"/>
    <p:sldId id="318" r:id="rId27"/>
    <p:sldId id="321" r:id="rId28"/>
    <p:sldId id="322" r:id="rId29"/>
    <p:sldId id="331" r:id="rId30"/>
    <p:sldId id="332" r:id="rId31"/>
    <p:sldId id="333" r:id="rId32"/>
    <p:sldId id="337" r:id="rId33"/>
    <p:sldId id="334" r:id="rId34"/>
    <p:sldId id="342" r:id="rId35"/>
    <p:sldId id="340" r:id="rId36"/>
    <p:sldId id="343" r:id="rId37"/>
    <p:sldId id="341" r:id="rId38"/>
    <p:sldId id="344" r:id="rId39"/>
    <p:sldId id="345" r:id="rId40"/>
    <p:sldId id="346" r:id="rId41"/>
    <p:sldId id="347" r:id="rId42"/>
    <p:sldId id="348" r:id="rId43"/>
    <p:sldId id="352" r:id="rId44"/>
    <p:sldId id="351" r:id="rId45"/>
    <p:sldId id="353" r:id="rId46"/>
    <p:sldId id="354" r:id="rId47"/>
    <p:sldId id="355" r:id="rId48"/>
    <p:sldId id="356" r:id="rId49"/>
    <p:sldId id="357" r:id="rId50"/>
    <p:sldId id="358" r:id="rId51"/>
    <p:sldId id="359" r:id="rId52"/>
    <p:sldId id="360" r:id="rId53"/>
    <p:sldId id="361" r:id="rId54"/>
    <p:sldId id="365" r:id="rId55"/>
    <p:sldId id="368" r:id="rId56"/>
    <p:sldId id="369" r:id="rId57"/>
    <p:sldId id="366" r:id="rId58"/>
    <p:sldId id="367" r:id="rId59"/>
    <p:sldId id="371" r:id="rId60"/>
    <p:sldId id="372" r:id="rId61"/>
    <p:sldId id="373" r:id="rId62"/>
    <p:sldId id="374" r:id="rId63"/>
    <p:sldId id="383" r:id="rId64"/>
    <p:sldId id="384" r:id="rId65"/>
    <p:sldId id="385" r:id="rId66"/>
    <p:sldId id="386" r:id="rId67"/>
    <p:sldId id="387" r:id="rId68"/>
    <p:sldId id="388" r:id="rId69"/>
    <p:sldId id="389" r:id="rId70"/>
    <p:sldId id="390" r:id="rId71"/>
    <p:sldId id="391" r:id="rId72"/>
    <p:sldId id="393" r:id="rId73"/>
    <p:sldId id="394" r:id="rId7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Arial" charset="0"/>
        <a:ea typeface="MS PGothic" pitchFamily="34" charset="-128"/>
        <a:cs typeface="+mn-cs"/>
      </a:defRPr>
    </a:lvl5pPr>
    <a:lvl6pPr marL="2286000" algn="l" defTabSz="914400" rtl="0" eaLnBrk="1" latinLnBrk="0" hangingPunct="1">
      <a:defRPr kern="1200">
        <a:solidFill>
          <a:schemeClr val="tx1"/>
        </a:solidFill>
        <a:latin typeface="Arial" charset="0"/>
        <a:ea typeface="MS PGothic" pitchFamily="34" charset="-128"/>
        <a:cs typeface="+mn-cs"/>
      </a:defRPr>
    </a:lvl6pPr>
    <a:lvl7pPr marL="2743200" algn="l" defTabSz="914400" rtl="0" eaLnBrk="1" latinLnBrk="0" hangingPunct="1">
      <a:defRPr kern="1200">
        <a:solidFill>
          <a:schemeClr val="tx1"/>
        </a:solidFill>
        <a:latin typeface="Arial" charset="0"/>
        <a:ea typeface="MS PGothic" pitchFamily="34" charset="-128"/>
        <a:cs typeface="+mn-cs"/>
      </a:defRPr>
    </a:lvl7pPr>
    <a:lvl8pPr marL="3200400" algn="l" defTabSz="914400" rtl="0" eaLnBrk="1" latinLnBrk="0" hangingPunct="1">
      <a:defRPr kern="1200">
        <a:solidFill>
          <a:schemeClr val="tx1"/>
        </a:solidFill>
        <a:latin typeface="Arial" charset="0"/>
        <a:ea typeface="MS PGothic" pitchFamily="34" charset="-128"/>
        <a:cs typeface="+mn-cs"/>
      </a:defRPr>
    </a:lvl8pPr>
    <a:lvl9pPr marL="3657600" algn="l" defTabSz="914400" rtl="0" eaLnBrk="1" latinLnBrk="0" hangingPunct="1">
      <a:defRPr kern="1200">
        <a:solidFill>
          <a:schemeClr val="tx1"/>
        </a:solidFill>
        <a:latin typeface="Arial"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128" autoAdjust="0"/>
  </p:normalViewPr>
  <p:slideViewPr>
    <p:cSldViewPr>
      <p:cViewPr>
        <p:scale>
          <a:sx n="50" d="100"/>
          <a:sy n="50" d="100"/>
        </p:scale>
        <p:origin x="2386" y="6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966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itchFamily="34"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itchFamily="34" charset="0"/>
              </a:defRPr>
            </a:lvl1pPr>
          </a:lstStyle>
          <a:p>
            <a:pPr>
              <a:defRPr/>
            </a:pPr>
            <a:fld id="{2804ED83-6A52-4B62-8FF6-B6209779CD7F}" type="datetimeFigureOut">
              <a:rPr lang="en-US"/>
              <a:pPr>
                <a:defRPr/>
              </a:pPr>
              <a:t>3/1/2018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itchFamily="34"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itchFamily="34" charset="0"/>
              </a:defRPr>
            </a:lvl1pPr>
          </a:lstStyle>
          <a:p>
            <a:fld id="{2CAB4F35-76E4-4194-B43F-68EC1B04FD60}" type="slidenum">
              <a:rPr lang="en-US" altLang="en-US"/>
              <a:pPr/>
              <a:t>‹#›</a:t>
            </a:fld>
            <a:endParaRPr lang="en-US" altLang="en-US"/>
          </a:p>
        </p:txBody>
      </p:sp>
    </p:spTree>
    <p:extLst>
      <p:ext uri="{BB962C8B-B14F-4D97-AF65-F5344CB8AC3E}">
        <p14:creationId xmlns:p14="http://schemas.microsoft.com/office/powerpoint/2010/main" val="33611953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S PGothic" pitchFamily="34" charset="-128"/>
        <a:cs typeface="+mn-cs"/>
      </a:defRPr>
    </a:lvl1pPr>
    <a:lvl2pPr marL="457200" algn="l" rtl="0" eaLnBrk="0" fontAlgn="base" hangingPunct="0">
      <a:spcBef>
        <a:spcPct val="30000"/>
      </a:spcBef>
      <a:spcAft>
        <a:spcPct val="0"/>
      </a:spcAft>
      <a:defRPr sz="1200" kern="1200">
        <a:solidFill>
          <a:schemeClr val="tx1"/>
        </a:solidFill>
        <a:latin typeface="+mn-lt"/>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mn-lt"/>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mn-lt"/>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mn-lt"/>
        <a:ea typeface="MS PGothic"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Functions SUM and AVG operate on numeric values only.</a:t>
            </a:r>
          </a:p>
        </p:txBody>
      </p:sp>
      <p:sp>
        <p:nvSpPr>
          <p:cNvPr id="839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9384E80E-A734-4CD1-96A4-1AA0BD0A2488}" type="slidenum">
              <a:rPr lang="en-US" altLang="en-US"/>
              <a:pPr>
                <a:spcBef>
                  <a:spcPct val="0"/>
                </a:spcBef>
              </a:pPr>
              <a:t>2</a:t>
            </a:fld>
            <a:endParaRPr lang="en-US" altLang="en-US"/>
          </a:p>
        </p:txBody>
      </p:sp>
    </p:spTree>
    <p:extLst>
      <p:ext uri="{BB962C8B-B14F-4D97-AF65-F5344CB8AC3E}">
        <p14:creationId xmlns:p14="http://schemas.microsoft.com/office/powerpoint/2010/main" val="21154771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142.</a:t>
            </a:r>
          </a:p>
          <a:p>
            <a:pPr eaLnBrk="1" hangingPunct="1">
              <a:spcBef>
                <a:spcPct val="0"/>
              </a:spcBef>
            </a:pPr>
            <a:endParaRPr lang="en-US" altLang="en-US"/>
          </a:p>
        </p:txBody>
      </p:sp>
      <p:sp>
        <p:nvSpPr>
          <p:cNvPr id="1024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495EF0DC-7B5B-4ADD-A0DD-A7CBBD1CCE26}" type="slidenum">
              <a:rPr lang="en-US" altLang="en-US"/>
              <a:pPr>
                <a:spcBef>
                  <a:spcPct val="0"/>
                </a:spcBef>
              </a:pPr>
              <a:t>11</a:t>
            </a:fld>
            <a:endParaRPr lang="en-US" altLang="en-US"/>
          </a:p>
        </p:txBody>
      </p:sp>
    </p:spTree>
    <p:extLst>
      <p:ext uri="{BB962C8B-B14F-4D97-AF65-F5344CB8AC3E}">
        <p14:creationId xmlns:p14="http://schemas.microsoft.com/office/powerpoint/2010/main" val="8676168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142-143.</a:t>
            </a:r>
          </a:p>
          <a:p>
            <a:pPr eaLnBrk="1" hangingPunct="1">
              <a:spcBef>
                <a:spcPct val="0"/>
              </a:spcBef>
            </a:pPr>
            <a:endParaRPr lang="en-US" altLang="en-US"/>
          </a:p>
        </p:txBody>
      </p:sp>
      <p:sp>
        <p:nvSpPr>
          <p:cNvPr id="1044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E0587DAF-43F8-4C27-8249-2D814B8BA7FF}" type="slidenum">
              <a:rPr lang="en-US" altLang="en-US"/>
              <a:pPr>
                <a:spcBef>
                  <a:spcPct val="0"/>
                </a:spcBef>
              </a:pPr>
              <a:t>12</a:t>
            </a:fld>
            <a:endParaRPr lang="en-US" altLang="en-US"/>
          </a:p>
        </p:txBody>
      </p:sp>
    </p:spTree>
    <p:extLst>
      <p:ext uri="{BB962C8B-B14F-4D97-AF65-F5344CB8AC3E}">
        <p14:creationId xmlns:p14="http://schemas.microsoft.com/office/powerpoint/2010/main" val="34033693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143.</a:t>
            </a:r>
          </a:p>
          <a:p>
            <a:pPr eaLnBrk="1" hangingPunct="1">
              <a:spcBef>
                <a:spcPct val="0"/>
              </a:spcBef>
            </a:pPr>
            <a:endParaRPr lang="en-US" altLang="en-US"/>
          </a:p>
        </p:txBody>
      </p:sp>
      <p:sp>
        <p:nvSpPr>
          <p:cNvPr id="1065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0574FE78-1D75-4AC8-9E05-51522AABF4FF}" type="slidenum">
              <a:rPr lang="en-US" altLang="en-US"/>
              <a:pPr>
                <a:spcBef>
                  <a:spcPct val="0"/>
                </a:spcBef>
              </a:pPr>
              <a:t>13</a:t>
            </a:fld>
            <a:endParaRPr lang="en-US" altLang="en-US"/>
          </a:p>
        </p:txBody>
      </p:sp>
    </p:spTree>
    <p:extLst>
      <p:ext uri="{BB962C8B-B14F-4D97-AF65-F5344CB8AC3E}">
        <p14:creationId xmlns:p14="http://schemas.microsoft.com/office/powerpoint/2010/main" val="23429074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143.</a:t>
            </a:r>
          </a:p>
          <a:p>
            <a:pPr eaLnBrk="1" hangingPunct="1">
              <a:spcBef>
                <a:spcPct val="0"/>
              </a:spcBef>
            </a:pPr>
            <a:endParaRPr lang="en-US" altLang="en-US"/>
          </a:p>
        </p:txBody>
      </p:sp>
      <p:sp>
        <p:nvSpPr>
          <p:cNvPr id="1085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135C6042-EE53-4F4C-ACEF-23880A3E4C73}" type="slidenum">
              <a:rPr lang="en-US" altLang="en-US"/>
              <a:pPr>
                <a:spcBef>
                  <a:spcPct val="0"/>
                </a:spcBef>
              </a:pPr>
              <a:t>14</a:t>
            </a:fld>
            <a:endParaRPr lang="en-US" altLang="en-US"/>
          </a:p>
        </p:txBody>
      </p:sp>
    </p:spTree>
    <p:extLst>
      <p:ext uri="{BB962C8B-B14F-4D97-AF65-F5344CB8AC3E}">
        <p14:creationId xmlns:p14="http://schemas.microsoft.com/office/powerpoint/2010/main" val="19351054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143-144.</a:t>
            </a:r>
          </a:p>
          <a:p>
            <a:pPr eaLnBrk="1" hangingPunct="1">
              <a:spcBef>
                <a:spcPct val="0"/>
              </a:spcBef>
            </a:pPr>
            <a:endParaRPr lang="en-US" altLang="en-US"/>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78E3C39A-2FD8-48B1-99CD-B6237808F993}" type="slidenum">
              <a:rPr lang="en-US" altLang="en-US"/>
              <a:pPr>
                <a:spcBef>
                  <a:spcPct val="0"/>
                </a:spcBef>
              </a:pPr>
              <a:t>15</a:t>
            </a:fld>
            <a:endParaRPr lang="en-US" altLang="en-US"/>
          </a:p>
        </p:txBody>
      </p:sp>
    </p:spTree>
    <p:extLst>
      <p:ext uri="{BB962C8B-B14F-4D97-AF65-F5344CB8AC3E}">
        <p14:creationId xmlns:p14="http://schemas.microsoft.com/office/powerpoint/2010/main" val="11944072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1126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338147B8-E8A7-410C-BCD5-8E7DAD79F263}" type="slidenum">
              <a:rPr lang="en-US" altLang="en-US"/>
              <a:pPr>
                <a:spcBef>
                  <a:spcPct val="0"/>
                </a:spcBef>
              </a:pPr>
              <a:t>16</a:t>
            </a:fld>
            <a:endParaRPr lang="en-US" altLang="en-US"/>
          </a:p>
        </p:txBody>
      </p:sp>
    </p:spTree>
    <p:extLst>
      <p:ext uri="{BB962C8B-B14F-4D97-AF65-F5344CB8AC3E}">
        <p14:creationId xmlns:p14="http://schemas.microsoft.com/office/powerpoint/2010/main" val="22246957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144.</a:t>
            </a:r>
          </a:p>
          <a:p>
            <a:pPr eaLnBrk="1" hangingPunct="1">
              <a:spcBef>
                <a:spcPct val="0"/>
              </a:spcBef>
            </a:pPr>
            <a:endParaRPr lang="en-US" altLang="en-US"/>
          </a:p>
        </p:txBody>
      </p:sp>
      <p:sp>
        <p:nvSpPr>
          <p:cNvPr id="1146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764BFAB0-CAC4-4932-A803-662DA32C3525}" type="slidenum">
              <a:rPr lang="en-US" altLang="en-US"/>
              <a:pPr>
                <a:spcBef>
                  <a:spcPct val="0"/>
                </a:spcBef>
              </a:pPr>
              <a:t>17</a:t>
            </a:fld>
            <a:endParaRPr lang="en-US" altLang="en-US"/>
          </a:p>
        </p:txBody>
      </p:sp>
    </p:spTree>
    <p:extLst>
      <p:ext uri="{BB962C8B-B14F-4D97-AF65-F5344CB8AC3E}">
        <p14:creationId xmlns:p14="http://schemas.microsoft.com/office/powerpoint/2010/main" val="41852967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67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144-145.</a:t>
            </a:r>
          </a:p>
          <a:p>
            <a:pPr eaLnBrk="1" hangingPunct="1">
              <a:spcBef>
                <a:spcPct val="0"/>
              </a:spcBef>
            </a:pPr>
            <a:endParaRPr lang="en-US" altLang="en-US"/>
          </a:p>
        </p:txBody>
      </p:sp>
      <p:sp>
        <p:nvSpPr>
          <p:cNvPr id="1167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D4D34C2B-B216-43BA-8B78-CFE864B150AE}" type="slidenum">
              <a:rPr lang="en-US" altLang="en-US"/>
              <a:pPr>
                <a:spcBef>
                  <a:spcPct val="0"/>
                </a:spcBef>
              </a:pPr>
              <a:t>18</a:t>
            </a:fld>
            <a:endParaRPr lang="en-US" altLang="en-US"/>
          </a:p>
        </p:txBody>
      </p:sp>
    </p:spTree>
    <p:extLst>
      <p:ext uri="{BB962C8B-B14F-4D97-AF65-F5344CB8AC3E}">
        <p14:creationId xmlns:p14="http://schemas.microsoft.com/office/powerpoint/2010/main" val="18514487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145.</a:t>
            </a:r>
          </a:p>
          <a:p>
            <a:pPr eaLnBrk="1" hangingPunct="1">
              <a:spcBef>
                <a:spcPct val="0"/>
              </a:spcBef>
            </a:pPr>
            <a:endParaRPr lang="en-US" altLang="en-US"/>
          </a:p>
        </p:txBody>
      </p:sp>
      <p:sp>
        <p:nvSpPr>
          <p:cNvPr id="1187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1405A291-4DC2-4368-AEA9-BBD0C88565AF}" type="slidenum">
              <a:rPr lang="en-US" altLang="en-US"/>
              <a:pPr>
                <a:spcBef>
                  <a:spcPct val="0"/>
                </a:spcBef>
              </a:pPr>
              <a:t>19</a:t>
            </a:fld>
            <a:endParaRPr lang="en-US" altLang="en-US"/>
          </a:p>
        </p:txBody>
      </p:sp>
    </p:spTree>
    <p:extLst>
      <p:ext uri="{BB962C8B-B14F-4D97-AF65-F5344CB8AC3E}">
        <p14:creationId xmlns:p14="http://schemas.microsoft.com/office/powerpoint/2010/main" val="24458298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145.</a:t>
            </a:r>
          </a:p>
          <a:p>
            <a:pPr eaLnBrk="1" hangingPunct="1">
              <a:spcBef>
                <a:spcPct val="0"/>
              </a:spcBef>
            </a:pPr>
            <a:endParaRPr lang="en-US" altLang="en-US"/>
          </a:p>
        </p:txBody>
      </p:sp>
      <p:sp>
        <p:nvSpPr>
          <p:cNvPr id="1208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84E88F7D-68B1-4315-9B6E-7597BB124FAE}" type="slidenum">
              <a:rPr lang="en-US" altLang="en-US"/>
              <a:pPr>
                <a:spcBef>
                  <a:spcPct val="0"/>
                </a:spcBef>
              </a:pPr>
              <a:t>20</a:t>
            </a:fld>
            <a:endParaRPr lang="en-US" altLang="en-US"/>
          </a:p>
        </p:txBody>
      </p:sp>
    </p:spTree>
    <p:extLst>
      <p:ext uri="{BB962C8B-B14F-4D97-AF65-F5344CB8AC3E}">
        <p14:creationId xmlns:p14="http://schemas.microsoft.com/office/powerpoint/2010/main" val="7544388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139.</a:t>
            </a:r>
          </a:p>
          <a:p>
            <a:pPr eaLnBrk="1" hangingPunct="1">
              <a:spcBef>
                <a:spcPct val="0"/>
              </a:spcBef>
            </a:pPr>
            <a:endParaRPr lang="en-US" altLang="en-US"/>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ACBC4E3E-CA2B-467B-9BA9-CF0B721D39D3}" type="slidenum">
              <a:rPr lang="en-US" altLang="en-US"/>
              <a:pPr>
                <a:spcBef>
                  <a:spcPct val="0"/>
                </a:spcBef>
              </a:pPr>
              <a:t>3</a:t>
            </a:fld>
            <a:endParaRPr lang="en-US" altLang="en-US"/>
          </a:p>
        </p:txBody>
      </p:sp>
    </p:spTree>
    <p:extLst>
      <p:ext uri="{BB962C8B-B14F-4D97-AF65-F5344CB8AC3E}">
        <p14:creationId xmlns:p14="http://schemas.microsoft.com/office/powerpoint/2010/main" val="28099983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146.</a:t>
            </a:r>
          </a:p>
          <a:p>
            <a:pPr eaLnBrk="1" hangingPunct="1">
              <a:spcBef>
                <a:spcPct val="0"/>
              </a:spcBef>
            </a:pPr>
            <a:endParaRPr lang="en-US" altLang="en-US"/>
          </a:p>
        </p:txBody>
      </p:sp>
      <p:sp>
        <p:nvSpPr>
          <p:cNvPr id="1228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8FAF4ECF-7BEF-4172-B53B-F651E25E0D0E}" type="slidenum">
              <a:rPr lang="en-US" altLang="en-US"/>
              <a:pPr>
                <a:spcBef>
                  <a:spcPct val="0"/>
                </a:spcBef>
              </a:pPr>
              <a:t>21</a:t>
            </a:fld>
            <a:endParaRPr lang="en-US" altLang="en-US"/>
          </a:p>
        </p:txBody>
      </p:sp>
    </p:spTree>
    <p:extLst>
      <p:ext uri="{BB962C8B-B14F-4D97-AF65-F5344CB8AC3E}">
        <p14:creationId xmlns:p14="http://schemas.microsoft.com/office/powerpoint/2010/main" val="136652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146.</a:t>
            </a:r>
          </a:p>
          <a:p>
            <a:pPr eaLnBrk="1" hangingPunct="1">
              <a:spcBef>
                <a:spcPct val="0"/>
              </a:spcBef>
            </a:pPr>
            <a:endParaRPr lang="en-US" altLang="en-US"/>
          </a:p>
        </p:txBody>
      </p:sp>
      <p:sp>
        <p:nvSpPr>
          <p:cNvPr id="1249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E4E80B64-33F7-4B7A-BBA2-4E5A8FF0E159}" type="slidenum">
              <a:rPr lang="en-US" altLang="en-US"/>
              <a:pPr>
                <a:spcBef>
                  <a:spcPct val="0"/>
                </a:spcBef>
              </a:pPr>
              <a:t>22</a:t>
            </a:fld>
            <a:endParaRPr lang="en-US" altLang="en-US"/>
          </a:p>
        </p:txBody>
      </p:sp>
    </p:spTree>
    <p:extLst>
      <p:ext uri="{BB962C8B-B14F-4D97-AF65-F5344CB8AC3E}">
        <p14:creationId xmlns:p14="http://schemas.microsoft.com/office/powerpoint/2010/main" val="28624119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69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A query may contain another query (or queries). </a:t>
            </a:r>
          </a:p>
          <a:p>
            <a:pPr eaLnBrk="1" hangingPunct="1">
              <a:spcBef>
                <a:spcPct val="0"/>
              </a:spcBef>
            </a:pPr>
            <a:endParaRPr lang="en-US" altLang="en-US"/>
          </a:p>
        </p:txBody>
      </p:sp>
      <p:sp>
        <p:nvSpPr>
          <p:cNvPr id="1269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47DDAA9A-5382-4E00-AAA7-2BDEB9A4827C}" type="slidenum">
              <a:rPr lang="en-US" altLang="en-US"/>
              <a:pPr>
                <a:spcBef>
                  <a:spcPct val="0"/>
                </a:spcBef>
              </a:pPr>
              <a:t>23</a:t>
            </a:fld>
            <a:endParaRPr lang="en-US" altLang="en-US"/>
          </a:p>
        </p:txBody>
      </p:sp>
    </p:spTree>
    <p:extLst>
      <p:ext uri="{BB962C8B-B14F-4D97-AF65-F5344CB8AC3E}">
        <p14:creationId xmlns:p14="http://schemas.microsoft.com/office/powerpoint/2010/main" val="33435677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90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146.</a:t>
            </a:r>
          </a:p>
          <a:p>
            <a:pPr eaLnBrk="1" hangingPunct="1">
              <a:spcBef>
                <a:spcPct val="0"/>
              </a:spcBef>
            </a:pPr>
            <a:endParaRPr lang="en-US" altLang="en-US"/>
          </a:p>
        </p:txBody>
      </p:sp>
      <p:sp>
        <p:nvSpPr>
          <p:cNvPr id="1290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B38B075B-A9B1-4FCC-B1DD-0B106C00E894}" type="slidenum">
              <a:rPr lang="en-US" altLang="en-US"/>
              <a:pPr>
                <a:spcBef>
                  <a:spcPct val="0"/>
                </a:spcBef>
              </a:pPr>
              <a:t>24</a:t>
            </a:fld>
            <a:endParaRPr lang="en-US" altLang="en-US"/>
          </a:p>
        </p:txBody>
      </p:sp>
    </p:spTree>
    <p:extLst>
      <p:ext uri="{BB962C8B-B14F-4D97-AF65-F5344CB8AC3E}">
        <p14:creationId xmlns:p14="http://schemas.microsoft.com/office/powerpoint/2010/main" val="21074583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10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146-147.</a:t>
            </a:r>
          </a:p>
        </p:txBody>
      </p:sp>
      <p:sp>
        <p:nvSpPr>
          <p:cNvPr id="1310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BB8C218B-B11B-4071-9945-8FDC377B00F9}" type="slidenum">
              <a:rPr lang="en-US" altLang="en-US"/>
              <a:pPr>
                <a:spcBef>
                  <a:spcPct val="0"/>
                </a:spcBef>
              </a:pPr>
              <a:t>25</a:t>
            </a:fld>
            <a:endParaRPr lang="en-US" altLang="en-US"/>
          </a:p>
        </p:txBody>
      </p:sp>
    </p:spTree>
    <p:extLst>
      <p:ext uri="{BB962C8B-B14F-4D97-AF65-F5344CB8AC3E}">
        <p14:creationId xmlns:p14="http://schemas.microsoft.com/office/powerpoint/2010/main" val="18114778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1331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A5A7F019-6B7F-4720-B408-959C5485EE8E}" type="slidenum">
              <a:rPr lang="en-US" altLang="en-US"/>
              <a:pPr>
                <a:spcBef>
                  <a:spcPct val="0"/>
                </a:spcBef>
              </a:pPr>
              <a:t>26</a:t>
            </a:fld>
            <a:endParaRPr lang="en-US" altLang="en-US"/>
          </a:p>
        </p:txBody>
      </p:sp>
    </p:spTree>
    <p:extLst>
      <p:ext uri="{BB962C8B-B14F-4D97-AF65-F5344CB8AC3E}">
        <p14:creationId xmlns:p14="http://schemas.microsoft.com/office/powerpoint/2010/main" val="7703181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51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147.</a:t>
            </a:r>
          </a:p>
          <a:p>
            <a:pPr eaLnBrk="1" hangingPunct="1">
              <a:spcBef>
                <a:spcPct val="0"/>
              </a:spcBef>
            </a:pPr>
            <a:endParaRPr lang="en-US" altLang="en-US"/>
          </a:p>
        </p:txBody>
      </p:sp>
      <p:sp>
        <p:nvSpPr>
          <p:cNvPr id="1351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9AD77AB0-65B9-444B-BF24-CE47C2A7694C}" type="slidenum">
              <a:rPr lang="en-US" altLang="en-US"/>
              <a:pPr>
                <a:spcBef>
                  <a:spcPct val="0"/>
                </a:spcBef>
              </a:pPr>
              <a:t>27</a:t>
            </a:fld>
            <a:endParaRPr lang="en-US" altLang="en-US"/>
          </a:p>
        </p:txBody>
      </p:sp>
    </p:spTree>
    <p:extLst>
      <p:ext uri="{BB962C8B-B14F-4D97-AF65-F5344CB8AC3E}">
        <p14:creationId xmlns:p14="http://schemas.microsoft.com/office/powerpoint/2010/main" val="22055119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7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147-148.</a:t>
            </a:r>
          </a:p>
          <a:p>
            <a:pPr eaLnBrk="1" hangingPunct="1">
              <a:spcBef>
                <a:spcPct val="0"/>
              </a:spcBef>
            </a:pPr>
            <a:endParaRPr lang="en-US" altLang="en-US"/>
          </a:p>
        </p:txBody>
      </p:sp>
      <p:sp>
        <p:nvSpPr>
          <p:cNvPr id="137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539F7CDE-E34A-484D-8980-69433A5E43C8}" type="slidenum">
              <a:rPr lang="en-US" altLang="en-US"/>
              <a:pPr>
                <a:spcBef>
                  <a:spcPct val="0"/>
                </a:spcBef>
              </a:pPr>
              <a:t>28</a:t>
            </a:fld>
            <a:endParaRPr lang="en-US" altLang="en-US"/>
          </a:p>
        </p:txBody>
      </p:sp>
    </p:spTree>
    <p:extLst>
      <p:ext uri="{BB962C8B-B14F-4D97-AF65-F5344CB8AC3E}">
        <p14:creationId xmlns:p14="http://schemas.microsoft.com/office/powerpoint/2010/main" val="42191939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5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Columns can also have aliases but their use is more restricted within a query.</a:t>
            </a:r>
          </a:p>
          <a:p>
            <a:pPr eaLnBrk="1" hangingPunct="1">
              <a:spcBef>
                <a:spcPct val="0"/>
              </a:spcBef>
            </a:pPr>
            <a:endParaRPr lang="en-US" altLang="en-US"/>
          </a:p>
        </p:txBody>
      </p:sp>
      <p:sp>
        <p:nvSpPr>
          <p:cNvPr id="1556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20AD7E3A-78CF-4642-B89A-CB9718D68B6A}" type="slidenum">
              <a:rPr lang="en-US" altLang="en-US"/>
              <a:pPr>
                <a:spcBef>
                  <a:spcPct val="0"/>
                </a:spcBef>
              </a:pPr>
              <a:t>29</a:t>
            </a:fld>
            <a:endParaRPr lang="en-US" altLang="en-US"/>
          </a:p>
        </p:txBody>
      </p:sp>
    </p:spTree>
    <p:extLst>
      <p:ext uri="{BB962C8B-B14F-4D97-AF65-F5344CB8AC3E}">
        <p14:creationId xmlns:p14="http://schemas.microsoft.com/office/powerpoint/2010/main" val="38312115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7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151.</a:t>
            </a:r>
          </a:p>
          <a:p>
            <a:pPr eaLnBrk="1" hangingPunct="1">
              <a:spcBef>
                <a:spcPct val="0"/>
              </a:spcBef>
            </a:pPr>
            <a:endParaRPr lang="en-US" altLang="en-US"/>
          </a:p>
        </p:txBody>
      </p:sp>
      <p:sp>
        <p:nvSpPr>
          <p:cNvPr id="157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9993FCC4-A372-4C52-9641-5F5B7E109216}" type="slidenum">
              <a:rPr lang="en-US" altLang="en-US"/>
              <a:pPr>
                <a:spcBef>
                  <a:spcPct val="0"/>
                </a:spcBef>
              </a:pPr>
              <a:t>30</a:t>
            </a:fld>
            <a:endParaRPr lang="en-US" altLang="en-US"/>
          </a:p>
        </p:txBody>
      </p:sp>
    </p:spTree>
    <p:extLst>
      <p:ext uri="{BB962C8B-B14F-4D97-AF65-F5344CB8AC3E}">
        <p14:creationId xmlns:p14="http://schemas.microsoft.com/office/powerpoint/2010/main" val="27209852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139.</a:t>
            </a:r>
          </a:p>
          <a:p>
            <a:pPr eaLnBrk="1" hangingPunct="1">
              <a:spcBef>
                <a:spcPct val="0"/>
              </a:spcBef>
            </a:pPr>
            <a:endParaRPr lang="en-US" altLang="en-US"/>
          </a:p>
        </p:txBody>
      </p:sp>
      <p:sp>
        <p:nvSpPr>
          <p:cNvPr id="880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13DDDDD2-E84F-4F7F-8D82-3C7B1FF0AD7C}" type="slidenum">
              <a:rPr lang="en-US" altLang="en-US"/>
              <a:pPr>
                <a:spcBef>
                  <a:spcPct val="0"/>
                </a:spcBef>
              </a:pPr>
              <a:t>4</a:t>
            </a:fld>
            <a:endParaRPr lang="en-US" altLang="en-US"/>
          </a:p>
        </p:txBody>
      </p:sp>
    </p:spTree>
    <p:extLst>
      <p:ext uri="{BB962C8B-B14F-4D97-AF65-F5344CB8AC3E}">
        <p14:creationId xmlns:p14="http://schemas.microsoft.com/office/powerpoint/2010/main" val="25583004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9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151.</a:t>
            </a:r>
          </a:p>
          <a:p>
            <a:pPr eaLnBrk="1" hangingPunct="1">
              <a:spcBef>
                <a:spcPct val="0"/>
              </a:spcBef>
            </a:pPr>
            <a:endParaRPr lang="en-US" altLang="en-US"/>
          </a:p>
        </p:txBody>
      </p:sp>
      <p:sp>
        <p:nvSpPr>
          <p:cNvPr id="1597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B1EA98DF-4C05-4423-9F20-B4EA00379CAD}" type="slidenum">
              <a:rPr lang="en-US" altLang="en-US"/>
              <a:pPr>
                <a:spcBef>
                  <a:spcPct val="0"/>
                </a:spcBef>
              </a:pPr>
              <a:t>31</a:t>
            </a:fld>
            <a:endParaRPr lang="en-US" altLang="en-US"/>
          </a:p>
        </p:txBody>
      </p:sp>
    </p:spTree>
    <p:extLst>
      <p:ext uri="{BB962C8B-B14F-4D97-AF65-F5344CB8AC3E}">
        <p14:creationId xmlns:p14="http://schemas.microsoft.com/office/powerpoint/2010/main" val="4547825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1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151.</a:t>
            </a:r>
          </a:p>
          <a:p>
            <a:pPr eaLnBrk="1" hangingPunct="1">
              <a:spcBef>
                <a:spcPct val="0"/>
              </a:spcBef>
            </a:pPr>
            <a:endParaRPr lang="en-US" altLang="en-US"/>
          </a:p>
        </p:txBody>
      </p:sp>
      <p:sp>
        <p:nvSpPr>
          <p:cNvPr id="1617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0B5D8813-09A0-40C2-BC8E-AE7B97C5F0FC}" type="slidenum">
              <a:rPr lang="en-US" altLang="en-US"/>
              <a:pPr>
                <a:spcBef>
                  <a:spcPct val="0"/>
                </a:spcBef>
              </a:pPr>
              <a:t>32</a:t>
            </a:fld>
            <a:endParaRPr lang="en-US" altLang="en-US"/>
          </a:p>
        </p:txBody>
      </p:sp>
    </p:spTree>
    <p:extLst>
      <p:ext uri="{BB962C8B-B14F-4D97-AF65-F5344CB8AC3E}">
        <p14:creationId xmlns:p14="http://schemas.microsoft.com/office/powerpoint/2010/main" val="19524931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152.</a:t>
            </a:r>
          </a:p>
          <a:p>
            <a:pPr eaLnBrk="1" hangingPunct="1">
              <a:spcBef>
                <a:spcPct val="0"/>
              </a:spcBef>
            </a:pPr>
            <a:endParaRPr lang="en-US" altLang="en-US"/>
          </a:p>
        </p:txBody>
      </p:sp>
      <p:sp>
        <p:nvSpPr>
          <p:cNvPr id="1638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591F43E8-EC47-475F-8D30-10354C77C6C4}" type="slidenum">
              <a:rPr lang="en-US" altLang="en-US"/>
              <a:pPr>
                <a:spcBef>
                  <a:spcPct val="0"/>
                </a:spcBef>
              </a:pPr>
              <a:t>33</a:t>
            </a:fld>
            <a:endParaRPr lang="en-US" altLang="en-US"/>
          </a:p>
        </p:txBody>
      </p:sp>
    </p:spTree>
    <p:extLst>
      <p:ext uri="{BB962C8B-B14F-4D97-AF65-F5344CB8AC3E}">
        <p14:creationId xmlns:p14="http://schemas.microsoft.com/office/powerpoint/2010/main" val="36885819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1740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4065C65F-FE20-4F2F-A3A5-3EA9F3BAE2B6}" type="slidenum">
              <a:rPr lang="en-US" altLang="en-US"/>
              <a:pPr>
                <a:spcBef>
                  <a:spcPct val="0"/>
                </a:spcBef>
              </a:pPr>
              <a:t>34</a:t>
            </a:fld>
            <a:endParaRPr lang="en-US" altLang="en-US"/>
          </a:p>
        </p:txBody>
      </p:sp>
    </p:spTree>
    <p:extLst>
      <p:ext uri="{BB962C8B-B14F-4D97-AF65-F5344CB8AC3E}">
        <p14:creationId xmlns:p14="http://schemas.microsoft.com/office/powerpoint/2010/main" val="22223264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6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153-154.</a:t>
            </a:r>
          </a:p>
          <a:p>
            <a:pPr eaLnBrk="1" hangingPunct="1">
              <a:spcBef>
                <a:spcPct val="0"/>
              </a:spcBef>
            </a:pPr>
            <a:endParaRPr lang="en-US" altLang="en-US"/>
          </a:p>
        </p:txBody>
      </p:sp>
      <p:sp>
        <p:nvSpPr>
          <p:cNvPr id="1761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921AB81B-9555-4B82-AB71-A6BE80334DC7}" type="slidenum">
              <a:rPr lang="en-US" altLang="en-US"/>
              <a:pPr>
                <a:spcBef>
                  <a:spcPct val="0"/>
                </a:spcBef>
              </a:pPr>
              <a:t>35</a:t>
            </a:fld>
            <a:endParaRPr lang="en-US" altLang="en-US"/>
          </a:p>
        </p:txBody>
      </p:sp>
    </p:spTree>
    <p:extLst>
      <p:ext uri="{BB962C8B-B14F-4D97-AF65-F5344CB8AC3E}">
        <p14:creationId xmlns:p14="http://schemas.microsoft.com/office/powerpoint/2010/main" val="20119568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8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1781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8D296CF4-7894-4F20-A088-501306DEC648}" type="slidenum">
              <a:rPr lang="en-US" altLang="en-US"/>
              <a:pPr>
                <a:spcBef>
                  <a:spcPct val="0"/>
                </a:spcBef>
              </a:pPr>
              <a:t>36</a:t>
            </a:fld>
            <a:endParaRPr lang="en-US" altLang="en-US"/>
          </a:p>
        </p:txBody>
      </p:sp>
    </p:spTree>
    <p:extLst>
      <p:ext uri="{BB962C8B-B14F-4D97-AF65-F5344CB8AC3E}">
        <p14:creationId xmlns:p14="http://schemas.microsoft.com/office/powerpoint/2010/main" val="34383850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0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154.</a:t>
            </a:r>
          </a:p>
          <a:p>
            <a:pPr eaLnBrk="1" hangingPunct="1">
              <a:spcBef>
                <a:spcPct val="0"/>
              </a:spcBef>
            </a:pPr>
            <a:endParaRPr lang="en-US" altLang="en-US"/>
          </a:p>
        </p:txBody>
      </p:sp>
      <p:sp>
        <p:nvSpPr>
          <p:cNvPr id="180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9249148E-720F-4D15-9C03-1DAEA763A5D5}" type="slidenum">
              <a:rPr lang="en-US" altLang="en-US"/>
              <a:pPr>
                <a:spcBef>
                  <a:spcPct val="0"/>
                </a:spcBef>
              </a:pPr>
              <a:t>37</a:t>
            </a:fld>
            <a:endParaRPr lang="en-US" altLang="en-US"/>
          </a:p>
        </p:txBody>
      </p:sp>
    </p:spTree>
    <p:extLst>
      <p:ext uri="{BB962C8B-B14F-4D97-AF65-F5344CB8AC3E}">
        <p14:creationId xmlns:p14="http://schemas.microsoft.com/office/powerpoint/2010/main" val="878803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2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1822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084035AF-CDA9-4900-958B-32F2DC7C8BF3}" type="slidenum">
              <a:rPr lang="en-US" altLang="en-US"/>
              <a:pPr>
                <a:spcBef>
                  <a:spcPct val="0"/>
                </a:spcBef>
              </a:pPr>
              <a:t>38</a:t>
            </a:fld>
            <a:endParaRPr lang="en-US" altLang="en-US"/>
          </a:p>
        </p:txBody>
      </p:sp>
    </p:spTree>
    <p:extLst>
      <p:ext uri="{BB962C8B-B14F-4D97-AF65-F5344CB8AC3E}">
        <p14:creationId xmlns:p14="http://schemas.microsoft.com/office/powerpoint/2010/main" val="543129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154-155.</a:t>
            </a:r>
          </a:p>
          <a:p>
            <a:pPr eaLnBrk="1" hangingPunct="1">
              <a:spcBef>
                <a:spcPct val="0"/>
              </a:spcBef>
            </a:pPr>
            <a:endParaRPr lang="en-US" altLang="en-US"/>
          </a:p>
        </p:txBody>
      </p:sp>
      <p:sp>
        <p:nvSpPr>
          <p:cNvPr id="1843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FB28A94A-480D-469E-80B0-95467F9DDD91}" type="slidenum">
              <a:rPr lang="en-US" altLang="en-US"/>
              <a:pPr>
                <a:spcBef>
                  <a:spcPct val="0"/>
                </a:spcBef>
              </a:pPr>
              <a:t>39</a:t>
            </a:fld>
            <a:endParaRPr lang="en-US" altLang="en-US"/>
          </a:p>
        </p:txBody>
      </p:sp>
    </p:spTree>
    <p:extLst>
      <p:ext uri="{BB962C8B-B14F-4D97-AF65-F5344CB8AC3E}">
        <p14:creationId xmlns:p14="http://schemas.microsoft.com/office/powerpoint/2010/main" val="12827638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6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154-155.</a:t>
            </a:r>
          </a:p>
          <a:p>
            <a:pPr eaLnBrk="1" hangingPunct="1">
              <a:spcBef>
                <a:spcPct val="0"/>
              </a:spcBef>
            </a:pPr>
            <a:endParaRPr lang="en-US" altLang="en-US"/>
          </a:p>
        </p:txBody>
      </p:sp>
      <p:sp>
        <p:nvSpPr>
          <p:cNvPr id="1863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0AE1C27C-5C02-4D09-967A-7D5CE22F1000}" type="slidenum">
              <a:rPr lang="en-US" altLang="en-US"/>
              <a:pPr>
                <a:spcBef>
                  <a:spcPct val="0"/>
                </a:spcBef>
              </a:pPr>
              <a:t>40</a:t>
            </a:fld>
            <a:endParaRPr lang="en-US" altLang="en-US"/>
          </a:p>
        </p:txBody>
      </p:sp>
    </p:spTree>
    <p:extLst>
      <p:ext uri="{BB962C8B-B14F-4D97-AF65-F5344CB8AC3E}">
        <p14:creationId xmlns:p14="http://schemas.microsoft.com/office/powerpoint/2010/main" val="36252708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140.</a:t>
            </a:r>
          </a:p>
          <a:p>
            <a:pPr eaLnBrk="1" hangingPunct="1">
              <a:spcBef>
                <a:spcPct val="0"/>
              </a:spcBef>
            </a:pPr>
            <a:endParaRPr lang="en-US" altLang="en-US"/>
          </a:p>
        </p:txBody>
      </p:sp>
      <p:sp>
        <p:nvSpPr>
          <p:cNvPr id="901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E93D7A24-C738-4A0F-909F-029896594BC7}" type="slidenum">
              <a:rPr lang="en-US" altLang="en-US"/>
              <a:pPr>
                <a:spcBef>
                  <a:spcPct val="0"/>
                </a:spcBef>
              </a:pPr>
              <a:t>5</a:t>
            </a:fld>
            <a:endParaRPr lang="en-US" altLang="en-US"/>
          </a:p>
        </p:txBody>
      </p:sp>
    </p:spTree>
    <p:extLst>
      <p:ext uri="{BB962C8B-B14F-4D97-AF65-F5344CB8AC3E}">
        <p14:creationId xmlns:p14="http://schemas.microsoft.com/office/powerpoint/2010/main" val="36777848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8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154-155.</a:t>
            </a:r>
          </a:p>
          <a:p>
            <a:pPr eaLnBrk="1" hangingPunct="1">
              <a:spcBef>
                <a:spcPct val="0"/>
              </a:spcBef>
            </a:pPr>
            <a:endParaRPr lang="en-US" altLang="en-US"/>
          </a:p>
        </p:txBody>
      </p:sp>
      <p:sp>
        <p:nvSpPr>
          <p:cNvPr id="1884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DAF63AB4-FB8B-4D52-BE1B-D6B2F3D75740}" type="slidenum">
              <a:rPr lang="en-US" altLang="en-US"/>
              <a:pPr>
                <a:spcBef>
                  <a:spcPct val="0"/>
                </a:spcBef>
              </a:pPr>
              <a:t>41</a:t>
            </a:fld>
            <a:endParaRPr lang="en-US" altLang="en-US"/>
          </a:p>
        </p:txBody>
      </p:sp>
    </p:spTree>
    <p:extLst>
      <p:ext uri="{BB962C8B-B14F-4D97-AF65-F5344CB8AC3E}">
        <p14:creationId xmlns:p14="http://schemas.microsoft.com/office/powerpoint/2010/main" val="416575292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0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155.</a:t>
            </a:r>
          </a:p>
          <a:p>
            <a:pPr eaLnBrk="1" hangingPunct="1">
              <a:spcBef>
                <a:spcPct val="0"/>
              </a:spcBef>
            </a:pPr>
            <a:endParaRPr lang="en-US" altLang="en-US"/>
          </a:p>
        </p:txBody>
      </p:sp>
      <p:sp>
        <p:nvSpPr>
          <p:cNvPr id="1904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0BADD754-0E54-45C6-81A5-E1F54BA2701D}" type="slidenum">
              <a:rPr lang="en-US" altLang="en-US"/>
              <a:pPr>
                <a:spcBef>
                  <a:spcPct val="0"/>
                </a:spcBef>
              </a:pPr>
              <a:t>42</a:t>
            </a:fld>
            <a:endParaRPr lang="en-US" altLang="en-US"/>
          </a:p>
        </p:txBody>
      </p:sp>
    </p:spTree>
    <p:extLst>
      <p:ext uri="{BB962C8B-B14F-4D97-AF65-F5344CB8AC3E}">
        <p14:creationId xmlns:p14="http://schemas.microsoft.com/office/powerpoint/2010/main" val="128362072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2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155.</a:t>
            </a:r>
          </a:p>
          <a:p>
            <a:pPr eaLnBrk="1" hangingPunct="1">
              <a:spcBef>
                <a:spcPct val="0"/>
              </a:spcBef>
            </a:pPr>
            <a:endParaRPr lang="en-US" altLang="en-US"/>
          </a:p>
        </p:txBody>
      </p:sp>
      <p:sp>
        <p:nvSpPr>
          <p:cNvPr id="1925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2B1C554C-9F53-42F7-9DAF-7823E986F1CB}" type="slidenum">
              <a:rPr lang="en-US" altLang="en-US"/>
              <a:pPr>
                <a:spcBef>
                  <a:spcPct val="0"/>
                </a:spcBef>
              </a:pPr>
              <a:t>43</a:t>
            </a:fld>
            <a:endParaRPr lang="en-US" altLang="en-US"/>
          </a:p>
        </p:txBody>
      </p:sp>
    </p:spTree>
    <p:extLst>
      <p:ext uri="{BB962C8B-B14F-4D97-AF65-F5344CB8AC3E}">
        <p14:creationId xmlns:p14="http://schemas.microsoft.com/office/powerpoint/2010/main" val="180220079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155.</a:t>
            </a:r>
          </a:p>
          <a:p>
            <a:pPr eaLnBrk="1" hangingPunct="1">
              <a:spcBef>
                <a:spcPct val="0"/>
              </a:spcBef>
            </a:pPr>
            <a:endParaRPr lang="en-US" altLang="en-US"/>
          </a:p>
        </p:txBody>
      </p:sp>
      <p:sp>
        <p:nvSpPr>
          <p:cNvPr id="1945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8D451659-0EB5-4577-AC62-F180305E1ABF}" type="slidenum">
              <a:rPr lang="en-US" altLang="en-US"/>
              <a:pPr>
                <a:spcBef>
                  <a:spcPct val="0"/>
                </a:spcBef>
              </a:pPr>
              <a:t>44</a:t>
            </a:fld>
            <a:endParaRPr lang="en-US" altLang="en-US"/>
          </a:p>
        </p:txBody>
      </p:sp>
    </p:spTree>
    <p:extLst>
      <p:ext uri="{BB962C8B-B14F-4D97-AF65-F5344CB8AC3E}">
        <p14:creationId xmlns:p14="http://schemas.microsoft.com/office/powerpoint/2010/main" val="104738814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6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1966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F1BF4804-4D5F-4975-9D2F-C209C22DF843}" type="slidenum">
              <a:rPr lang="en-US" altLang="en-US"/>
              <a:pPr>
                <a:spcBef>
                  <a:spcPct val="0"/>
                </a:spcBef>
              </a:pPr>
              <a:t>45</a:t>
            </a:fld>
            <a:endParaRPr lang="en-US" altLang="en-US"/>
          </a:p>
        </p:txBody>
      </p:sp>
    </p:spTree>
    <p:extLst>
      <p:ext uri="{BB962C8B-B14F-4D97-AF65-F5344CB8AC3E}">
        <p14:creationId xmlns:p14="http://schemas.microsoft.com/office/powerpoint/2010/main" val="210593663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8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1986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7C57396D-10EE-43DC-8A26-763C36B974A4}" type="slidenum">
              <a:rPr lang="en-US" altLang="en-US"/>
              <a:pPr>
                <a:spcBef>
                  <a:spcPct val="0"/>
                </a:spcBef>
              </a:pPr>
              <a:t>46</a:t>
            </a:fld>
            <a:endParaRPr lang="en-US" altLang="en-US"/>
          </a:p>
        </p:txBody>
      </p:sp>
    </p:spTree>
    <p:extLst>
      <p:ext uri="{BB962C8B-B14F-4D97-AF65-F5344CB8AC3E}">
        <p14:creationId xmlns:p14="http://schemas.microsoft.com/office/powerpoint/2010/main" val="246928932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0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155-156.</a:t>
            </a:r>
          </a:p>
          <a:p>
            <a:pPr eaLnBrk="1" hangingPunct="1">
              <a:spcBef>
                <a:spcPct val="0"/>
              </a:spcBef>
            </a:pPr>
            <a:endParaRPr lang="en-US" altLang="en-US"/>
          </a:p>
        </p:txBody>
      </p:sp>
      <p:sp>
        <p:nvSpPr>
          <p:cNvPr id="2007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380DCD79-AFC1-4B3E-A214-7665AD229AED}" type="slidenum">
              <a:rPr lang="en-US" altLang="en-US"/>
              <a:pPr>
                <a:spcBef>
                  <a:spcPct val="0"/>
                </a:spcBef>
              </a:pPr>
              <a:t>47</a:t>
            </a:fld>
            <a:endParaRPr lang="en-US" altLang="en-US"/>
          </a:p>
        </p:txBody>
      </p:sp>
    </p:spTree>
    <p:extLst>
      <p:ext uri="{BB962C8B-B14F-4D97-AF65-F5344CB8AC3E}">
        <p14:creationId xmlns:p14="http://schemas.microsoft.com/office/powerpoint/2010/main" val="15022787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27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2027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E8E1C4AA-92C2-441D-A3B3-224ACF71EC11}" type="slidenum">
              <a:rPr lang="en-US" altLang="en-US"/>
              <a:pPr>
                <a:spcBef>
                  <a:spcPct val="0"/>
                </a:spcBef>
              </a:pPr>
              <a:t>48</a:t>
            </a:fld>
            <a:endParaRPr lang="en-US" altLang="en-US"/>
          </a:p>
        </p:txBody>
      </p:sp>
    </p:spTree>
    <p:extLst>
      <p:ext uri="{BB962C8B-B14F-4D97-AF65-F5344CB8AC3E}">
        <p14:creationId xmlns:p14="http://schemas.microsoft.com/office/powerpoint/2010/main" val="2841880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156.</a:t>
            </a:r>
          </a:p>
          <a:p>
            <a:pPr eaLnBrk="1" hangingPunct="1">
              <a:spcBef>
                <a:spcPct val="0"/>
              </a:spcBef>
            </a:pPr>
            <a:endParaRPr lang="en-US" altLang="en-US"/>
          </a:p>
        </p:txBody>
      </p:sp>
      <p:sp>
        <p:nvSpPr>
          <p:cNvPr id="2048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959125A2-3CD2-460F-A4F2-8E175E8F4AE2}" type="slidenum">
              <a:rPr lang="en-US" altLang="en-US"/>
              <a:pPr>
                <a:spcBef>
                  <a:spcPct val="0"/>
                </a:spcBef>
              </a:pPr>
              <a:t>49</a:t>
            </a:fld>
            <a:endParaRPr lang="en-US" altLang="en-US"/>
          </a:p>
        </p:txBody>
      </p:sp>
    </p:spTree>
    <p:extLst>
      <p:ext uri="{BB962C8B-B14F-4D97-AF65-F5344CB8AC3E}">
        <p14:creationId xmlns:p14="http://schemas.microsoft.com/office/powerpoint/2010/main" val="345301893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68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2068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76990F65-0F28-431B-8761-53CE89E25EB9}" type="slidenum">
              <a:rPr lang="en-US" altLang="en-US"/>
              <a:pPr>
                <a:spcBef>
                  <a:spcPct val="0"/>
                </a:spcBef>
              </a:pPr>
              <a:t>50</a:t>
            </a:fld>
            <a:endParaRPr lang="en-US" altLang="en-US"/>
          </a:p>
        </p:txBody>
      </p:sp>
    </p:spTree>
    <p:extLst>
      <p:ext uri="{BB962C8B-B14F-4D97-AF65-F5344CB8AC3E}">
        <p14:creationId xmlns:p14="http://schemas.microsoft.com/office/powerpoint/2010/main" val="22762388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140.</a:t>
            </a:r>
          </a:p>
          <a:p>
            <a:pPr eaLnBrk="1" hangingPunct="1">
              <a:spcBef>
                <a:spcPct val="0"/>
              </a:spcBef>
            </a:pPr>
            <a:endParaRPr lang="en-US" altLang="en-US"/>
          </a:p>
        </p:txBody>
      </p:sp>
      <p:sp>
        <p:nvSpPr>
          <p:cNvPr id="921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388B23C7-CB3F-4764-BFDF-B3FE6C72F8B3}" type="slidenum">
              <a:rPr lang="en-US" altLang="en-US"/>
              <a:pPr>
                <a:spcBef>
                  <a:spcPct val="0"/>
                </a:spcBef>
              </a:pPr>
              <a:t>6</a:t>
            </a:fld>
            <a:endParaRPr lang="en-US" altLang="en-US"/>
          </a:p>
        </p:txBody>
      </p:sp>
    </p:spTree>
    <p:extLst>
      <p:ext uri="{BB962C8B-B14F-4D97-AF65-F5344CB8AC3E}">
        <p14:creationId xmlns:p14="http://schemas.microsoft.com/office/powerpoint/2010/main" val="379838641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8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156-157.</a:t>
            </a:r>
          </a:p>
          <a:p>
            <a:pPr eaLnBrk="1" hangingPunct="1">
              <a:spcBef>
                <a:spcPct val="0"/>
              </a:spcBef>
            </a:pPr>
            <a:endParaRPr lang="en-US" altLang="en-US"/>
          </a:p>
        </p:txBody>
      </p:sp>
      <p:sp>
        <p:nvSpPr>
          <p:cNvPr id="208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12B695CF-6BC0-469C-B291-26AA857DE41F}" type="slidenum">
              <a:rPr lang="en-US" altLang="en-US"/>
              <a:pPr>
                <a:spcBef>
                  <a:spcPct val="0"/>
                </a:spcBef>
              </a:pPr>
              <a:t>51</a:t>
            </a:fld>
            <a:endParaRPr lang="en-US" altLang="en-US"/>
          </a:p>
        </p:txBody>
      </p:sp>
    </p:spTree>
    <p:extLst>
      <p:ext uri="{BB962C8B-B14F-4D97-AF65-F5344CB8AC3E}">
        <p14:creationId xmlns:p14="http://schemas.microsoft.com/office/powerpoint/2010/main" val="86019711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09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157-163.</a:t>
            </a:r>
          </a:p>
          <a:p>
            <a:pPr eaLnBrk="1" hangingPunct="1">
              <a:spcBef>
                <a:spcPct val="0"/>
              </a:spcBef>
            </a:pPr>
            <a:endParaRPr lang="en-US" altLang="en-US"/>
          </a:p>
        </p:txBody>
      </p:sp>
      <p:sp>
        <p:nvSpPr>
          <p:cNvPr id="2109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EFE786B1-A21E-4A62-BE18-8FC220B2FEB3}" type="slidenum">
              <a:rPr lang="en-US" altLang="en-US"/>
              <a:pPr>
                <a:spcBef>
                  <a:spcPct val="0"/>
                </a:spcBef>
              </a:pPr>
              <a:t>52</a:t>
            </a:fld>
            <a:endParaRPr lang="en-US" altLang="en-US"/>
          </a:p>
        </p:txBody>
      </p:sp>
    </p:spTree>
    <p:extLst>
      <p:ext uri="{BB962C8B-B14F-4D97-AF65-F5344CB8AC3E}">
        <p14:creationId xmlns:p14="http://schemas.microsoft.com/office/powerpoint/2010/main" val="128122952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2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157-163.</a:t>
            </a:r>
          </a:p>
        </p:txBody>
      </p:sp>
      <p:sp>
        <p:nvSpPr>
          <p:cNvPr id="2129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39073BF9-78E4-4F3B-94E6-DD176D6054B4}" type="slidenum">
              <a:rPr lang="en-US" altLang="en-US"/>
              <a:pPr>
                <a:spcBef>
                  <a:spcPct val="0"/>
                </a:spcBef>
              </a:pPr>
              <a:t>53</a:t>
            </a:fld>
            <a:endParaRPr lang="en-US" altLang="en-US"/>
          </a:p>
        </p:txBody>
      </p:sp>
    </p:spTree>
    <p:extLst>
      <p:ext uri="{BB962C8B-B14F-4D97-AF65-F5344CB8AC3E}">
        <p14:creationId xmlns:p14="http://schemas.microsoft.com/office/powerpoint/2010/main" val="195208758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157-163.</a:t>
            </a:r>
          </a:p>
          <a:p>
            <a:pPr eaLnBrk="1" hangingPunct="1">
              <a:spcBef>
                <a:spcPct val="0"/>
              </a:spcBef>
            </a:pPr>
            <a:endParaRPr lang="en-US" altLang="en-US"/>
          </a:p>
        </p:txBody>
      </p:sp>
      <p:sp>
        <p:nvSpPr>
          <p:cNvPr id="2150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565BE023-07B2-4D9E-B377-8605D7D742F7}" type="slidenum">
              <a:rPr lang="en-US" altLang="en-US"/>
              <a:pPr>
                <a:spcBef>
                  <a:spcPct val="0"/>
                </a:spcBef>
              </a:pPr>
              <a:t>54</a:t>
            </a:fld>
            <a:endParaRPr lang="en-US" altLang="en-US"/>
          </a:p>
        </p:txBody>
      </p:sp>
    </p:spTree>
    <p:extLst>
      <p:ext uri="{BB962C8B-B14F-4D97-AF65-F5344CB8AC3E}">
        <p14:creationId xmlns:p14="http://schemas.microsoft.com/office/powerpoint/2010/main" val="130167277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70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157-163.</a:t>
            </a:r>
          </a:p>
          <a:p>
            <a:pPr eaLnBrk="1" hangingPunct="1">
              <a:spcBef>
                <a:spcPct val="0"/>
              </a:spcBef>
            </a:pPr>
            <a:endParaRPr lang="en-US" altLang="en-US"/>
          </a:p>
        </p:txBody>
      </p:sp>
      <p:sp>
        <p:nvSpPr>
          <p:cNvPr id="2170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92B09188-609D-42BE-840E-18F74CA334E3}" type="slidenum">
              <a:rPr lang="en-US" altLang="en-US"/>
              <a:pPr>
                <a:spcBef>
                  <a:spcPct val="0"/>
                </a:spcBef>
              </a:pPr>
              <a:t>55</a:t>
            </a:fld>
            <a:endParaRPr lang="en-US" altLang="en-US"/>
          </a:p>
        </p:txBody>
      </p:sp>
    </p:spTree>
    <p:extLst>
      <p:ext uri="{BB962C8B-B14F-4D97-AF65-F5344CB8AC3E}">
        <p14:creationId xmlns:p14="http://schemas.microsoft.com/office/powerpoint/2010/main" val="36117065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91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157-163.</a:t>
            </a:r>
          </a:p>
          <a:p>
            <a:pPr eaLnBrk="1" hangingPunct="1">
              <a:spcBef>
                <a:spcPct val="0"/>
              </a:spcBef>
            </a:pPr>
            <a:endParaRPr lang="en-US" altLang="en-US"/>
          </a:p>
        </p:txBody>
      </p:sp>
      <p:sp>
        <p:nvSpPr>
          <p:cNvPr id="2191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23B6C270-C5D1-4096-A605-22D23C0C317C}" type="slidenum">
              <a:rPr lang="en-US" altLang="en-US"/>
              <a:pPr>
                <a:spcBef>
                  <a:spcPct val="0"/>
                </a:spcBef>
              </a:pPr>
              <a:t>56</a:t>
            </a:fld>
            <a:endParaRPr lang="en-US" altLang="en-US"/>
          </a:p>
        </p:txBody>
      </p:sp>
    </p:spTree>
    <p:extLst>
      <p:ext uri="{BB962C8B-B14F-4D97-AF65-F5344CB8AC3E}">
        <p14:creationId xmlns:p14="http://schemas.microsoft.com/office/powerpoint/2010/main" val="137652214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11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157-163.</a:t>
            </a:r>
          </a:p>
        </p:txBody>
      </p:sp>
      <p:sp>
        <p:nvSpPr>
          <p:cNvPr id="2211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A30EA31C-71EA-46C4-9916-0AC637753D42}" type="slidenum">
              <a:rPr lang="en-US" altLang="en-US"/>
              <a:pPr>
                <a:spcBef>
                  <a:spcPct val="0"/>
                </a:spcBef>
              </a:pPr>
              <a:t>57</a:t>
            </a:fld>
            <a:endParaRPr lang="en-US" altLang="en-US"/>
          </a:p>
        </p:txBody>
      </p:sp>
    </p:spTree>
    <p:extLst>
      <p:ext uri="{BB962C8B-B14F-4D97-AF65-F5344CB8AC3E}">
        <p14:creationId xmlns:p14="http://schemas.microsoft.com/office/powerpoint/2010/main" val="423688693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32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157-163.</a:t>
            </a:r>
          </a:p>
        </p:txBody>
      </p:sp>
      <p:sp>
        <p:nvSpPr>
          <p:cNvPr id="2232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CF18D3D5-C50A-472C-922E-4A430A555EE4}" type="slidenum">
              <a:rPr lang="en-US" altLang="en-US"/>
              <a:pPr>
                <a:spcBef>
                  <a:spcPct val="0"/>
                </a:spcBef>
              </a:pPr>
              <a:t>58</a:t>
            </a:fld>
            <a:endParaRPr lang="en-US" altLang="en-US"/>
          </a:p>
        </p:txBody>
      </p:sp>
    </p:spTree>
    <p:extLst>
      <p:ext uri="{BB962C8B-B14F-4D97-AF65-F5344CB8AC3E}">
        <p14:creationId xmlns:p14="http://schemas.microsoft.com/office/powerpoint/2010/main" val="58563991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2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157-163.</a:t>
            </a:r>
          </a:p>
        </p:txBody>
      </p:sp>
      <p:sp>
        <p:nvSpPr>
          <p:cNvPr id="2252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75C4662A-6600-43EE-8120-2CCCEC053CED}" type="slidenum">
              <a:rPr lang="en-US" altLang="en-US"/>
              <a:pPr>
                <a:spcBef>
                  <a:spcPct val="0"/>
                </a:spcBef>
              </a:pPr>
              <a:t>59</a:t>
            </a:fld>
            <a:endParaRPr lang="en-US" altLang="en-US"/>
          </a:p>
        </p:txBody>
      </p:sp>
    </p:spTree>
    <p:extLst>
      <p:ext uri="{BB962C8B-B14F-4D97-AF65-F5344CB8AC3E}">
        <p14:creationId xmlns:p14="http://schemas.microsoft.com/office/powerpoint/2010/main" val="142035628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73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157-163.</a:t>
            </a:r>
          </a:p>
        </p:txBody>
      </p:sp>
      <p:sp>
        <p:nvSpPr>
          <p:cNvPr id="2273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EF8B4B6D-30CB-4963-B1B1-9780AD861628}" type="slidenum">
              <a:rPr lang="en-US" altLang="en-US"/>
              <a:pPr>
                <a:spcBef>
                  <a:spcPct val="0"/>
                </a:spcBef>
              </a:pPr>
              <a:t>60</a:t>
            </a:fld>
            <a:endParaRPr lang="en-US" altLang="en-US"/>
          </a:p>
        </p:txBody>
      </p:sp>
    </p:spTree>
    <p:extLst>
      <p:ext uri="{BB962C8B-B14F-4D97-AF65-F5344CB8AC3E}">
        <p14:creationId xmlns:p14="http://schemas.microsoft.com/office/powerpoint/2010/main" val="26589848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942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674AA42A-CEAD-4C60-8DC4-A2AF25F5E27C}" type="slidenum">
              <a:rPr lang="en-US" altLang="en-US"/>
              <a:pPr>
                <a:spcBef>
                  <a:spcPct val="0"/>
                </a:spcBef>
              </a:pPr>
              <a:t>7</a:t>
            </a:fld>
            <a:endParaRPr lang="en-US" altLang="en-US"/>
          </a:p>
        </p:txBody>
      </p:sp>
    </p:spTree>
    <p:extLst>
      <p:ext uri="{BB962C8B-B14F-4D97-AF65-F5344CB8AC3E}">
        <p14:creationId xmlns:p14="http://schemas.microsoft.com/office/powerpoint/2010/main" val="279734989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93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157-163.</a:t>
            </a:r>
          </a:p>
        </p:txBody>
      </p:sp>
      <p:sp>
        <p:nvSpPr>
          <p:cNvPr id="2293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09F380E4-EBD9-4A2E-AE40-58E64250FBE7}" type="slidenum">
              <a:rPr lang="en-US" altLang="en-US"/>
              <a:pPr>
                <a:spcBef>
                  <a:spcPct val="0"/>
                </a:spcBef>
              </a:pPr>
              <a:t>61</a:t>
            </a:fld>
            <a:endParaRPr lang="en-US" altLang="en-US"/>
          </a:p>
        </p:txBody>
      </p:sp>
    </p:spTree>
    <p:extLst>
      <p:ext uri="{BB962C8B-B14F-4D97-AF65-F5344CB8AC3E}">
        <p14:creationId xmlns:p14="http://schemas.microsoft.com/office/powerpoint/2010/main" val="272852389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14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157-163.</a:t>
            </a:r>
          </a:p>
        </p:txBody>
      </p:sp>
      <p:sp>
        <p:nvSpPr>
          <p:cNvPr id="2314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00037586-6162-44B8-B428-EF8F9B854A48}" type="slidenum">
              <a:rPr lang="en-US" altLang="en-US"/>
              <a:pPr>
                <a:spcBef>
                  <a:spcPct val="0"/>
                </a:spcBef>
              </a:pPr>
              <a:t>62</a:t>
            </a:fld>
            <a:endParaRPr lang="en-US" altLang="en-US"/>
          </a:p>
        </p:txBody>
      </p:sp>
    </p:spTree>
    <p:extLst>
      <p:ext uri="{BB962C8B-B14F-4D97-AF65-F5344CB8AC3E}">
        <p14:creationId xmlns:p14="http://schemas.microsoft.com/office/powerpoint/2010/main" val="379718800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19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2519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3F5FF0F4-E9D9-477C-9BAD-520EDDE562F1}" type="slidenum">
              <a:rPr lang="en-US" altLang="en-US"/>
              <a:pPr>
                <a:spcBef>
                  <a:spcPct val="0"/>
                </a:spcBef>
              </a:pPr>
              <a:t>63</a:t>
            </a:fld>
            <a:endParaRPr lang="en-US" altLang="en-US"/>
          </a:p>
        </p:txBody>
      </p:sp>
    </p:spTree>
    <p:extLst>
      <p:ext uri="{BB962C8B-B14F-4D97-AF65-F5344CB8AC3E}">
        <p14:creationId xmlns:p14="http://schemas.microsoft.com/office/powerpoint/2010/main" val="101053981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39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166.</a:t>
            </a:r>
          </a:p>
          <a:p>
            <a:pPr eaLnBrk="1" hangingPunct="1">
              <a:spcBef>
                <a:spcPct val="0"/>
              </a:spcBef>
            </a:pPr>
            <a:endParaRPr lang="en-US" altLang="en-US"/>
          </a:p>
        </p:txBody>
      </p:sp>
      <p:sp>
        <p:nvSpPr>
          <p:cNvPr id="2539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9485EB5D-5C90-4E6A-A23A-C2C3416AFA6F}" type="slidenum">
              <a:rPr lang="en-US" altLang="en-US"/>
              <a:pPr>
                <a:spcBef>
                  <a:spcPct val="0"/>
                </a:spcBef>
              </a:pPr>
              <a:t>64</a:t>
            </a:fld>
            <a:endParaRPr lang="en-US" altLang="en-US"/>
          </a:p>
        </p:txBody>
      </p:sp>
    </p:spTree>
    <p:extLst>
      <p:ext uri="{BB962C8B-B14F-4D97-AF65-F5344CB8AC3E}">
        <p14:creationId xmlns:p14="http://schemas.microsoft.com/office/powerpoint/2010/main" val="64344098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2560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E94217BD-F9C9-4418-99B9-CD5272F8E70B}" type="slidenum">
              <a:rPr lang="en-US" altLang="en-US"/>
              <a:pPr>
                <a:spcBef>
                  <a:spcPct val="0"/>
                </a:spcBef>
              </a:pPr>
              <a:t>65</a:t>
            </a:fld>
            <a:endParaRPr lang="en-US" altLang="en-US"/>
          </a:p>
        </p:txBody>
      </p:sp>
    </p:spTree>
    <p:extLst>
      <p:ext uri="{BB962C8B-B14F-4D97-AF65-F5344CB8AC3E}">
        <p14:creationId xmlns:p14="http://schemas.microsoft.com/office/powerpoint/2010/main" val="471052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80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167.</a:t>
            </a:r>
          </a:p>
          <a:p>
            <a:pPr eaLnBrk="1" hangingPunct="1">
              <a:spcBef>
                <a:spcPct val="0"/>
              </a:spcBef>
            </a:pPr>
            <a:endParaRPr lang="en-US" altLang="en-US"/>
          </a:p>
        </p:txBody>
      </p:sp>
      <p:sp>
        <p:nvSpPr>
          <p:cNvPr id="2580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9A19FCE0-E5A5-4742-A426-CB30E9BA7528}" type="slidenum">
              <a:rPr lang="en-US" altLang="en-US"/>
              <a:pPr>
                <a:spcBef>
                  <a:spcPct val="0"/>
                </a:spcBef>
              </a:pPr>
              <a:t>66</a:t>
            </a:fld>
            <a:endParaRPr lang="en-US" altLang="en-US"/>
          </a:p>
        </p:txBody>
      </p:sp>
    </p:spTree>
    <p:extLst>
      <p:ext uri="{BB962C8B-B14F-4D97-AF65-F5344CB8AC3E}">
        <p14:creationId xmlns:p14="http://schemas.microsoft.com/office/powerpoint/2010/main" val="51244254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0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260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4C455B6A-DBE4-422B-A945-4CDC8194CD40}" type="slidenum">
              <a:rPr lang="en-US" altLang="en-US"/>
              <a:pPr>
                <a:spcBef>
                  <a:spcPct val="0"/>
                </a:spcBef>
              </a:pPr>
              <a:t>67</a:t>
            </a:fld>
            <a:endParaRPr lang="en-US" altLang="en-US"/>
          </a:p>
        </p:txBody>
      </p:sp>
    </p:spTree>
    <p:extLst>
      <p:ext uri="{BB962C8B-B14F-4D97-AF65-F5344CB8AC3E}">
        <p14:creationId xmlns:p14="http://schemas.microsoft.com/office/powerpoint/2010/main" val="178098596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2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167.</a:t>
            </a:r>
          </a:p>
          <a:p>
            <a:pPr eaLnBrk="1" hangingPunct="1">
              <a:spcBef>
                <a:spcPct val="0"/>
              </a:spcBef>
            </a:pPr>
            <a:endParaRPr lang="en-US" altLang="en-US"/>
          </a:p>
        </p:txBody>
      </p:sp>
      <p:sp>
        <p:nvSpPr>
          <p:cNvPr id="2621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DA8E29F2-28DC-4689-A109-8FEA45C7ACE9}" type="slidenum">
              <a:rPr lang="en-US" altLang="en-US"/>
              <a:pPr>
                <a:spcBef>
                  <a:spcPct val="0"/>
                </a:spcBef>
              </a:pPr>
              <a:t>68</a:t>
            </a:fld>
            <a:endParaRPr lang="en-US" altLang="en-US"/>
          </a:p>
        </p:txBody>
      </p:sp>
    </p:spTree>
    <p:extLst>
      <p:ext uri="{BB962C8B-B14F-4D97-AF65-F5344CB8AC3E}">
        <p14:creationId xmlns:p14="http://schemas.microsoft.com/office/powerpoint/2010/main" val="101480325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4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2641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C8640E0F-6754-4F33-BF69-A63205467F66}" type="slidenum">
              <a:rPr lang="en-US" altLang="en-US"/>
              <a:pPr>
                <a:spcBef>
                  <a:spcPct val="0"/>
                </a:spcBef>
              </a:pPr>
              <a:t>69</a:t>
            </a:fld>
            <a:endParaRPr lang="en-US" altLang="en-US"/>
          </a:p>
        </p:txBody>
      </p:sp>
    </p:spTree>
    <p:extLst>
      <p:ext uri="{BB962C8B-B14F-4D97-AF65-F5344CB8AC3E}">
        <p14:creationId xmlns:p14="http://schemas.microsoft.com/office/powerpoint/2010/main" val="42775641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168.</a:t>
            </a:r>
          </a:p>
        </p:txBody>
      </p:sp>
      <p:sp>
        <p:nvSpPr>
          <p:cNvPr id="266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5109AAE9-C64B-43B0-B6B3-3C1050FC8123}" type="slidenum">
              <a:rPr lang="en-US" altLang="en-US"/>
              <a:pPr>
                <a:spcBef>
                  <a:spcPct val="0"/>
                </a:spcBef>
              </a:pPr>
              <a:t>70</a:t>
            </a:fld>
            <a:endParaRPr lang="en-US" altLang="en-US"/>
          </a:p>
        </p:txBody>
      </p:sp>
    </p:spTree>
    <p:extLst>
      <p:ext uri="{BB962C8B-B14F-4D97-AF65-F5344CB8AC3E}">
        <p14:creationId xmlns:p14="http://schemas.microsoft.com/office/powerpoint/2010/main" val="15382827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140-141.</a:t>
            </a:r>
          </a:p>
          <a:p>
            <a:pPr eaLnBrk="1" hangingPunct="1">
              <a:spcBef>
                <a:spcPct val="0"/>
              </a:spcBef>
            </a:pPr>
            <a:endParaRPr lang="en-US" altLang="en-US"/>
          </a:p>
        </p:txBody>
      </p:sp>
      <p:sp>
        <p:nvSpPr>
          <p:cNvPr id="962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C6361E94-1D22-4BF8-9B49-DB13046AF819}" type="slidenum">
              <a:rPr lang="en-US" altLang="en-US"/>
              <a:pPr>
                <a:spcBef>
                  <a:spcPct val="0"/>
                </a:spcBef>
              </a:pPr>
              <a:t>8</a:t>
            </a:fld>
            <a:endParaRPr lang="en-US" altLang="en-US"/>
          </a:p>
        </p:txBody>
      </p:sp>
    </p:spTree>
    <p:extLst>
      <p:ext uri="{BB962C8B-B14F-4D97-AF65-F5344CB8AC3E}">
        <p14:creationId xmlns:p14="http://schemas.microsoft.com/office/powerpoint/2010/main" val="221905975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82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2682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98CE625D-0137-4965-8B9D-FEB5F580D651}" type="slidenum">
              <a:rPr lang="en-US" altLang="en-US"/>
              <a:pPr>
                <a:spcBef>
                  <a:spcPct val="0"/>
                </a:spcBef>
              </a:pPr>
              <a:t>71</a:t>
            </a:fld>
            <a:endParaRPr lang="en-US" altLang="en-US"/>
          </a:p>
        </p:txBody>
      </p:sp>
    </p:spTree>
    <p:extLst>
      <p:ext uri="{BB962C8B-B14F-4D97-AF65-F5344CB8AC3E}">
        <p14:creationId xmlns:p14="http://schemas.microsoft.com/office/powerpoint/2010/main" val="394821856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2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SQL standard is discussed on Page 169.</a:t>
            </a:r>
          </a:p>
          <a:p>
            <a:pPr eaLnBrk="1" hangingPunct="1">
              <a:spcBef>
                <a:spcPct val="0"/>
              </a:spcBef>
            </a:pPr>
            <a:endParaRPr lang="en-US" altLang="en-US"/>
          </a:p>
        </p:txBody>
      </p:sp>
      <p:sp>
        <p:nvSpPr>
          <p:cNvPr id="272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77811880-7F82-4A40-BAEF-8C7062B254D8}" type="slidenum">
              <a:rPr lang="en-US" altLang="en-US"/>
              <a:pPr>
                <a:spcBef>
                  <a:spcPct val="0"/>
                </a:spcBef>
              </a:pPr>
              <a:t>72</a:t>
            </a:fld>
            <a:endParaRPr lang="en-US" altLang="en-US"/>
          </a:p>
        </p:txBody>
      </p:sp>
    </p:spTree>
    <p:extLst>
      <p:ext uri="{BB962C8B-B14F-4D97-AF65-F5344CB8AC3E}">
        <p14:creationId xmlns:p14="http://schemas.microsoft.com/office/powerpoint/2010/main" val="400414890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4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SQL syntax differences are discussed on Paged 170-174.  The differences are minor, and a user of SQL in one RDBMS is be able to switch to another RDBMS with very little additional learning effort.</a:t>
            </a:r>
          </a:p>
          <a:p>
            <a:pPr eaLnBrk="1" hangingPunct="1">
              <a:spcBef>
                <a:spcPct val="0"/>
              </a:spcBef>
            </a:pPr>
            <a:endParaRPr lang="en-US" altLang="en-US"/>
          </a:p>
        </p:txBody>
      </p:sp>
      <p:sp>
        <p:nvSpPr>
          <p:cNvPr id="2744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756DB47F-4E36-4076-BFCD-92C75CA8C1AE}" type="slidenum">
              <a:rPr lang="en-US" altLang="en-US"/>
              <a:pPr>
                <a:spcBef>
                  <a:spcPct val="0"/>
                </a:spcBef>
              </a:pPr>
              <a:t>73</a:t>
            </a:fld>
            <a:endParaRPr lang="en-US" altLang="en-US"/>
          </a:p>
        </p:txBody>
      </p:sp>
    </p:spTree>
    <p:extLst>
      <p:ext uri="{BB962C8B-B14F-4D97-AF65-F5344CB8AC3E}">
        <p14:creationId xmlns:p14="http://schemas.microsoft.com/office/powerpoint/2010/main" val="30389298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Pages 140-141.</a:t>
            </a:r>
          </a:p>
        </p:txBody>
      </p:sp>
      <p:sp>
        <p:nvSpPr>
          <p:cNvPr id="983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21B3B7AA-9502-4EAA-894D-0D71E16940CC}" type="slidenum">
              <a:rPr lang="en-US" altLang="en-US"/>
              <a:pPr>
                <a:spcBef>
                  <a:spcPct val="0"/>
                </a:spcBef>
              </a:pPr>
              <a:t>9</a:t>
            </a:fld>
            <a:endParaRPr lang="en-US" altLang="en-US"/>
          </a:p>
        </p:txBody>
      </p:sp>
    </p:spTree>
    <p:extLst>
      <p:ext uri="{BB962C8B-B14F-4D97-AF65-F5344CB8AC3E}">
        <p14:creationId xmlns:p14="http://schemas.microsoft.com/office/powerpoint/2010/main" val="23578159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This example is discussed on Page 142.</a:t>
            </a:r>
          </a:p>
          <a:p>
            <a:pPr eaLnBrk="1" hangingPunct="1">
              <a:spcBef>
                <a:spcPct val="0"/>
              </a:spcBef>
            </a:pPr>
            <a:endParaRPr lang="en-US" altLang="en-US"/>
          </a:p>
        </p:txBody>
      </p:sp>
      <p:sp>
        <p:nvSpPr>
          <p:cNvPr id="1003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MS PGothic" pitchFamily="34" charset="-128"/>
              </a:defRPr>
            </a:lvl1pPr>
            <a:lvl2pPr marL="742950" indent="-285750">
              <a:spcBef>
                <a:spcPct val="30000"/>
              </a:spcBef>
              <a:defRPr sz="1200">
                <a:solidFill>
                  <a:schemeClr val="tx1"/>
                </a:solidFill>
                <a:latin typeface="Calibri" pitchFamily="34" charset="0"/>
                <a:ea typeface="MS PGothic" pitchFamily="34" charset="-128"/>
              </a:defRPr>
            </a:lvl2pPr>
            <a:lvl3pPr marL="1143000" indent="-228600">
              <a:spcBef>
                <a:spcPct val="30000"/>
              </a:spcBef>
              <a:defRPr sz="1200">
                <a:solidFill>
                  <a:schemeClr val="tx1"/>
                </a:solidFill>
                <a:latin typeface="Calibri" pitchFamily="34" charset="0"/>
                <a:ea typeface="MS PGothic" pitchFamily="34" charset="-128"/>
              </a:defRPr>
            </a:lvl3pPr>
            <a:lvl4pPr marL="1600200" indent="-228600">
              <a:spcBef>
                <a:spcPct val="30000"/>
              </a:spcBef>
              <a:defRPr sz="1200">
                <a:solidFill>
                  <a:schemeClr val="tx1"/>
                </a:solidFill>
                <a:latin typeface="Calibri" pitchFamily="34" charset="0"/>
                <a:ea typeface="MS PGothic" pitchFamily="34" charset="-128"/>
              </a:defRPr>
            </a:lvl4pPr>
            <a:lvl5pPr marL="2057400" indent="-228600">
              <a:spcBef>
                <a:spcPct val="30000"/>
              </a:spcBef>
              <a:defRPr sz="1200">
                <a:solidFill>
                  <a:schemeClr val="tx1"/>
                </a:solidFill>
                <a:latin typeface="Calibri" pitchFamily="34" charset="0"/>
                <a:ea typeface="MS PGothic"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spcBef>
                <a:spcPct val="0"/>
              </a:spcBef>
            </a:pPr>
            <a:fld id="{AE983604-AC93-40B9-ACE2-A008545069D5}" type="slidenum">
              <a:rPr lang="en-US" altLang="en-US"/>
              <a:pPr>
                <a:spcBef>
                  <a:spcPct val="0"/>
                </a:spcBef>
              </a:pPr>
              <a:t>10</a:t>
            </a:fld>
            <a:endParaRPr lang="en-US" altLang="en-US"/>
          </a:p>
        </p:txBody>
      </p:sp>
    </p:spTree>
    <p:extLst>
      <p:ext uri="{BB962C8B-B14F-4D97-AF65-F5344CB8AC3E}">
        <p14:creationId xmlns:p14="http://schemas.microsoft.com/office/powerpoint/2010/main" val="305182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lvl1pPr>
              <a:defRPr>
                <a:solidFill>
                  <a:schemeClr val="tx1"/>
                </a:solidFill>
                <a:latin typeface="Franklin Gothic Book" pitchFamily="34" charset="0"/>
                <a:ea typeface="MS PGothic" pitchFamily="34" charset="-128"/>
              </a:defRPr>
            </a:lvl1pPr>
            <a:lvl2pPr marL="37931725" indent="-37474525">
              <a:defRPr>
                <a:solidFill>
                  <a:schemeClr val="tx1"/>
                </a:solidFill>
                <a:latin typeface="Franklin Gothic Book" pitchFamily="34" charset="0"/>
                <a:ea typeface="MS PGothic" pitchFamily="34" charset="-128"/>
              </a:defRPr>
            </a:lvl2pPr>
            <a:lvl3pPr>
              <a:defRPr>
                <a:solidFill>
                  <a:schemeClr val="tx1"/>
                </a:solidFill>
                <a:latin typeface="Franklin Gothic Book" pitchFamily="34" charset="0"/>
                <a:ea typeface="MS PGothic" pitchFamily="34" charset="-128"/>
              </a:defRPr>
            </a:lvl3pPr>
            <a:lvl4pPr>
              <a:defRPr>
                <a:solidFill>
                  <a:schemeClr val="tx1"/>
                </a:solidFill>
                <a:latin typeface="Franklin Gothic Book" pitchFamily="34" charset="0"/>
                <a:ea typeface="MS PGothic" pitchFamily="34" charset="-128"/>
              </a:defRPr>
            </a:lvl4pPr>
            <a:lvl5pPr>
              <a:defRPr>
                <a:solidFill>
                  <a:schemeClr val="tx1"/>
                </a:solidFill>
                <a:latin typeface="Franklin Gothic Book" pitchFamily="34" charset="0"/>
                <a:ea typeface="MS PGothic" pitchFamily="34" charset="-128"/>
              </a:defRPr>
            </a:lvl5pPr>
            <a:lvl6pPr marL="457200" fontAlgn="base">
              <a:spcBef>
                <a:spcPct val="0"/>
              </a:spcBef>
              <a:spcAft>
                <a:spcPct val="0"/>
              </a:spcAft>
              <a:defRPr>
                <a:solidFill>
                  <a:schemeClr val="tx1"/>
                </a:solidFill>
                <a:latin typeface="Franklin Gothic Book" pitchFamily="34" charset="0"/>
                <a:ea typeface="MS PGothic" pitchFamily="34" charset="-128"/>
              </a:defRPr>
            </a:lvl6pPr>
            <a:lvl7pPr marL="914400" fontAlgn="base">
              <a:spcBef>
                <a:spcPct val="0"/>
              </a:spcBef>
              <a:spcAft>
                <a:spcPct val="0"/>
              </a:spcAft>
              <a:defRPr>
                <a:solidFill>
                  <a:schemeClr val="tx1"/>
                </a:solidFill>
                <a:latin typeface="Franklin Gothic Book" pitchFamily="34" charset="0"/>
                <a:ea typeface="MS PGothic" pitchFamily="34" charset="-128"/>
              </a:defRPr>
            </a:lvl7pPr>
            <a:lvl8pPr marL="1371600" fontAlgn="base">
              <a:spcBef>
                <a:spcPct val="0"/>
              </a:spcBef>
              <a:spcAft>
                <a:spcPct val="0"/>
              </a:spcAft>
              <a:defRPr>
                <a:solidFill>
                  <a:schemeClr val="tx1"/>
                </a:solidFill>
                <a:latin typeface="Franklin Gothic Book" pitchFamily="34" charset="0"/>
                <a:ea typeface="MS PGothic" pitchFamily="34" charset="-128"/>
              </a:defRPr>
            </a:lvl8pPr>
            <a:lvl9pPr marL="1828800" fontAlgn="base">
              <a:spcBef>
                <a:spcPct val="0"/>
              </a:spcBef>
              <a:spcAft>
                <a:spcPct val="0"/>
              </a:spcAft>
              <a:defRPr>
                <a:solidFill>
                  <a:schemeClr val="tx1"/>
                </a:solidFill>
                <a:latin typeface="Franklin Gothic Book" pitchFamily="34" charset="0"/>
                <a:ea typeface="MS PGothic" pitchFamily="34" charset="-128"/>
              </a:defRPr>
            </a:lvl9pPr>
          </a:lstStyle>
          <a:p>
            <a:pPr eaLnBrk="1" hangingPunct="1">
              <a:defRPr/>
            </a:pPr>
            <a:endParaRPr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Title 3"/>
          <p:cNvSpPr>
            <a:spLocks noGrp="1"/>
          </p:cNvSpPr>
          <p:nvPr>
            <p:ph type="title"/>
          </p:nvPr>
        </p:nvSpPr>
        <p:spPr/>
        <p:txBody>
          <a:bodyPr/>
          <a:lstStyle>
            <a:lvl1pPr>
              <a:defRPr kumimoji="0" lang="en-US" sz="3200" kern="1200" cap="all" baseline="0" dirty="0">
                <a:solidFill>
                  <a:schemeClr val="tx2"/>
                </a:solidFill>
                <a:effectLst/>
                <a:latin typeface="+mj-lt"/>
                <a:ea typeface="+mj-ea"/>
                <a:cs typeface="+mj-cs"/>
              </a:defRPr>
            </a:lvl1pPr>
          </a:lstStyle>
          <a:p>
            <a:r>
              <a:rPr lang="en-US" dirty="0"/>
              <a:t>Click to edit Master title style</a:t>
            </a:r>
          </a:p>
        </p:txBody>
      </p:sp>
    </p:spTree>
    <p:extLst>
      <p:ext uri="{BB962C8B-B14F-4D97-AF65-F5344CB8AC3E}">
        <p14:creationId xmlns:p14="http://schemas.microsoft.com/office/powerpoint/2010/main" val="1189714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lvl1pPr>
              <a:defRPr kumimoji="0" lang="en-US" sz="3200" kern="1200" cap="all" baseline="0" dirty="0" smtClean="0">
                <a:solidFill>
                  <a:schemeClr val="tx2"/>
                </a:solidFill>
                <a:effectLst/>
                <a:latin typeface="+mj-lt"/>
                <a:ea typeface="+mj-ea"/>
                <a:cs typeface="+mj-cs"/>
              </a:defRPr>
            </a:lvl1pPr>
          </a:lstStyle>
          <a:p>
            <a:r>
              <a:rPr lang="en-US" dirty="0"/>
              <a:t>Click to edit Master title style</a:t>
            </a:r>
          </a:p>
        </p:txBody>
      </p:sp>
      <p:sp>
        <p:nvSpPr>
          <p:cNvPr id="27" name="Content Placeholder 26"/>
          <p:cNvSpPr>
            <a:spLocks noGrp="1"/>
          </p:cNvSpPr>
          <p:nvPr>
            <p:ph idx="1"/>
          </p:nvPr>
        </p:nvSpPr>
        <p:spPr/>
        <p:txBody>
          <a:bodyPr>
            <a:normAutofit/>
          </a:bodyPr>
          <a:lstStyle>
            <a:lvl1pPr marL="342900" indent="-342900">
              <a:buClrTx/>
              <a:buSzPct val="90000"/>
              <a:buFont typeface="Wingdings" pitchFamily="2" charset="2"/>
              <a:buChar char="§"/>
              <a:defRPr sz="2400"/>
            </a:lvl1pPr>
            <a:lvl2pPr marL="742950" indent="-285750">
              <a:buClrTx/>
              <a:buSzPct val="90000"/>
              <a:buFont typeface="Arial" pitchFamily="34" charset="0"/>
              <a:buChar char="•"/>
              <a:defRPr sz="2000"/>
            </a:lvl2pPr>
            <a:lvl3pPr marL="1143000" indent="-228600">
              <a:buClrTx/>
              <a:buSzPct val="60000"/>
              <a:buFont typeface="Courier New" pitchFamily="49" charset="0"/>
              <a:buChar char="o"/>
              <a:defRPr sz="1800"/>
            </a:lvl3pPr>
            <a:lvl4pPr>
              <a:buClrTx/>
              <a:buSzPct val="50000"/>
              <a:defRPr sz="1600"/>
            </a:lvl4pPr>
            <a:lvl5pPr marL="2057400" indent="-228600">
              <a:buClrTx/>
              <a:buSzPct val="40000"/>
              <a:buFont typeface="Wingdings" pitchFamily="2" charset="2"/>
              <a:buChar char="v"/>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18"/>
          <p:cNvSpPr>
            <a:spLocks noGrp="1"/>
          </p:cNvSpPr>
          <p:nvPr>
            <p:ph type="ftr" sz="quarter" idx="10"/>
          </p:nvPr>
        </p:nvSpPr>
        <p:spPr/>
        <p:txBody>
          <a:bodyPr/>
          <a:lstStyle>
            <a:lvl1pPr>
              <a:defRPr/>
            </a:lvl1pPr>
          </a:lstStyle>
          <a:p>
            <a:pPr>
              <a:defRPr/>
            </a:pPr>
            <a:r>
              <a:rPr lang="en-US"/>
              <a:t>Jukić, Vrbsky, Nestorov – Database Systems </a:t>
            </a:r>
          </a:p>
        </p:txBody>
      </p:sp>
      <p:sp>
        <p:nvSpPr>
          <p:cNvPr id="5" name="Slide Number Placeholder 15"/>
          <p:cNvSpPr>
            <a:spLocks noGrp="1"/>
          </p:cNvSpPr>
          <p:nvPr>
            <p:ph type="sldNum" sz="quarter" idx="11"/>
          </p:nvPr>
        </p:nvSpPr>
        <p:spPr/>
        <p:txBody>
          <a:bodyPr/>
          <a:lstStyle>
            <a:lvl1pPr>
              <a:defRPr/>
            </a:lvl1pPr>
          </a:lstStyle>
          <a:p>
            <a:r>
              <a:rPr lang="en-US" altLang="en-US"/>
              <a:t>Chapter 5 – Slide  </a:t>
            </a:r>
            <a:fld id="{23E82BB3-E6A7-4832-978B-C5439D8E7D72}" type="slidenum">
              <a:rPr lang="en-US" altLang="en-US" b="1"/>
              <a:pPr/>
              <a:t>‹#›</a:t>
            </a:fld>
            <a:endParaRPr lang="en-US" altLang="en-US" b="1"/>
          </a:p>
        </p:txBody>
      </p:sp>
    </p:spTree>
    <p:extLst>
      <p:ext uri="{BB962C8B-B14F-4D97-AF65-F5344CB8AC3E}">
        <p14:creationId xmlns:p14="http://schemas.microsoft.com/office/powerpoint/2010/main" val="2309952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lvl1pPr>
              <a:defRPr>
                <a:effectLst/>
              </a:defRPr>
            </a:lvl1pPr>
          </a:lstStyle>
          <a:p>
            <a:r>
              <a:rPr lang="en-US" dirty="0"/>
              <a:t>Click to edit Master title style</a:t>
            </a:r>
          </a:p>
        </p:txBody>
      </p:sp>
      <p:sp>
        <p:nvSpPr>
          <p:cNvPr id="3" name="Footer Placeholder 18"/>
          <p:cNvSpPr>
            <a:spLocks noGrp="1"/>
          </p:cNvSpPr>
          <p:nvPr>
            <p:ph type="ftr" sz="quarter" idx="10"/>
          </p:nvPr>
        </p:nvSpPr>
        <p:spPr/>
        <p:txBody>
          <a:bodyPr/>
          <a:lstStyle>
            <a:lvl1pPr>
              <a:defRPr/>
            </a:lvl1pPr>
          </a:lstStyle>
          <a:p>
            <a:pPr>
              <a:defRPr/>
            </a:pPr>
            <a:r>
              <a:rPr lang="en-US"/>
              <a:t>Jukić, Vrbsky, Nestorov – Database Systems </a:t>
            </a:r>
          </a:p>
        </p:txBody>
      </p:sp>
      <p:sp>
        <p:nvSpPr>
          <p:cNvPr id="4" name="Slide Number Placeholder 15"/>
          <p:cNvSpPr>
            <a:spLocks noGrp="1"/>
          </p:cNvSpPr>
          <p:nvPr>
            <p:ph type="sldNum" sz="quarter" idx="11"/>
          </p:nvPr>
        </p:nvSpPr>
        <p:spPr/>
        <p:txBody>
          <a:bodyPr/>
          <a:lstStyle>
            <a:lvl1pPr>
              <a:defRPr/>
            </a:lvl1pPr>
          </a:lstStyle>
          <a:p>
            <a:r>
              <a:rPr lang="en-US" altLang="en-US"/>
              <a:t>Chapter 5 – Slide  </a:t>
            </a:r>
            <a:fld id="{C3875EA0-A629-4173-A77C-018BCD4B95CE}" type="slidenum">
              <a:rPr lang="en-US" altLang="en-US" b="1"/>
              <a:pPr/>
              <a:t>‹#›</a:t>
            </a:fld>
            <a:endParaRPr lang="en-US" altLang="en-US" b="1"/>
          </a:p>
        </p:txBody>
      </p:sp>
    </p:spTree>
    <p:extLst>
      <p:ext uri="{BB962C8B-B14F-4D97-AF65-F5344CB8AC3E}">
        <p14:creationId xmlns:p14="http://schemas.microsoft.com/office/powerpoint/2010/main" val="48530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8"/>
          <p:cNvSpPr>
            <a:spLocks noGrp="1"/>
          </p:cNvSpPr>
          <p:nvPr>
            <p:ph type="ftr" sz="quarter" idx="10"/>
          </p:nvPr>
        </p:nvSpPr>
        <p:spPr/>
        <p:txBody>
          <a:bodyPr/>
          <a:lstStyle>
            <a:lvl1pPr>
              <a:defRPr/>
            </a:lvl1pPr>
          </a:lstStyle>
          <a:p>
            <a:pPr>
              <a:defRPr/>
            </a:pPr>
            <a:r>
              <a:rPr lang="en-US"/>
              <a:t>Jukić, Vrbsky, Nestorov – Database Systems </a:t>
            </a:r>
          </a:p>
        </p:txBody>
      </p:sp>
      <p:sp>
        <p:nvSpPr>
          <p:cNvPr id="3" name="Slide Number Placeholder 15"/>
          <p:cNvSpPr>
            <a:spLocks noGrp="1"/>
          </p:cNvSpPr>
          <p:nvPr>
            <p:ph type="sldNum" sz="quarter" idx="11"/>
          </p:nvPr>
        </p:nvSpPr>
        <p:spPr/>
        <p:txBody>
          <a:bodyPr/>
          <a:lstStyle>
            <a:lvl1pPr>
              <a:defRPr/>
            </a:lvl1pPr>
          </a:lstStyle>
          <a:p>
            <a:r>
              <a:rPr lang="en-US" altLang="en-US"/>
              <a:t>Chapter 5 – Slide  </a:t>
            </a:r>
            <a:fld id="{57BD9BC3-604C-4DDF-B259-AE6A6D23D4B1}" type="slidenum">
              <a:rPr lang="en-US" altLang="en-US" b="1"/>
              <a:pPr/>
              <a:t>‹#›</a:t>
            </a:fld>
            <a:endParaRPr lang="en-US" altLang="en-US" b="1"/>
          </a:p>
        </p:txBody>
      </p:sp>
    </p:spTree>
    <p:extLst>
      <p:ext uri="{BB962C8B-B14F-4D97-AF65-F5344CB8AC3E}">
        <p14:creationId xmlns:p14="http://schemas.microsoft.com/office/powerpoint/2010/main" val="144632937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6"/>
          <a:srcRect/>
          <a:stretch>
            <a:fillRect/>
          </a:stretch>
        </a:blipFill>
        <a:effectLst/>
      </p:bgPr>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lvl1pPr>
              <a:defRPr>
                <a:solidFill>
                  <a:schemeClr val="tx1"/>
                </a:solidFill>
                <a:latin typeface="Franklin Gothic Book" pitchFamily="34" charset="0"/>
                <a:ea typeface="MS PGothic" pitchFamily="34" charset="-128"/>
              </a:defRPr>
            </a:lvl1pPr>
            <a:lvl2pPr marL="37931725" indent="-37474525">
              <a:defRPr>
                <a:solidFill>
                  <a:schemeClr val="tx1"/>
                </a:solidFill>
                <a:latin typeface="Franklin Gothic Book" pitchFamily="34" charset="0"/>
                <a:ea typeface="MS PGothic" pitchFamily="34" charset="-128"/>
              </a:defRPr>
            </a:lvl2pPr>
            <a:lvl3pPr>
              <a:defRPr>
                <a:solidFill>
                  <a:schemeClr val="tx1"/>
                </a:solidFill>
                <a:latin typeface="Franklin Gothic Book" pitchFamily="34" charset="0"/>
                <a:ea typeface="MS PGothic" pitchFamily="34" charset="-128"/>
              </a:defRPr>
            </a:lvl3pPr>
            <a:lvl4pPr>
              <a:defRPr>
                <a:solidFill>
                  <a:schemeClr val="tx1"/>
                </a:solidFill>
                <a:latin typeface="Franklin Gothic Book" pitchFamily="34" charset="0"/>
                <a:ea typeface="MS PGothic" pitchFamily="34" charset="-128"/>
              </a:defRPr>
            </a:lvl4pPr>
            <a:lvl5pPr>
              <a:defRPr>
                <a:solidFill>
                  <a:schemeClr val="tx1"/>
                </a:solidFill>
                <a:latin typeface="Franklin Gothic Book" pitchFamily="34" charset="0"/>
                <a:ea typeface="MS PGothic" pitchFamily="34" charset="-128"/>
              </a:defRPr>
            </a:lvl5pPr>
            <a:lvl6pPr marL="457200" fontAlgn="base">
              <a:spcBef>
                <a:spcPct val="0"/>
              </a:spcBef>
              <a:spcAft>
                <a:spcPct val="0"/>
              </a:spcAft>
              <a:defRPr>
                <a:solidFill>
                  <a:schemeClr val="tx1"/>
                </a:solidFill>
                <a:latin typeface="Franklin Gothic Book" pitchFamily="34" charset="0"/>
                <a:ea typeface="MS PGothic" pitchFamily="34" charset="-128"/>
              </a:defRPr>
            </a:lvl6pPr>
            <a:lvl7pPr marL="914400" fontAlgn="base">
              <a:spcBef>
                <a:spcPct val="0"/>
              </a:spcBef>
              <a:spcAft>
                <a:spcPct val="0"/>
              </a:spcAft>
              <a:defRPr>
                <a:solidFill>
                  <a:schemeClr val="tx1"/>
                </a:solidFill>
                <a:latin typeface="Franklin Gothic Book" pitchFamily="34" charset="0"/>
                <a:ea typeface="MS PGothic" pitchFamily="34" charset="-128"/>
              </a:defRPr>
            </a:lvl7pPr>
            <a:lvl8pPr marL="1371600" fontAlgn="base">
              <a:spcBef>
                <a:spcPct val="0"/>
              </a:spcBef>
              <a:spcAft>
                <a:spcPct val="0"/>
              </a:spcAft>
              <a:defRPr>
                <a:solidFill>
                  <a:schemeClr val="tx1"/>
                </a:solidFill>
                <a:latin typeface="Franklin Gothic Book" pitchFamily="34" charset="0"/>
                <a:ea typeface="MS PGothic" pitchFamily="34" charset="-128"/>
              </a:defRPr>
            </a:lvl8pPr>
            <a:lvl9pPr marL="1828800" fontAlgn="base">
              <a:spcBef>
                <a:spcPct val="0"/>
              </a:spcBef>
              <a:spcAft>
                <a:spcPct val="0"/>
              </a:spcAft>
              <a:defRPr>
                <a:solidFill>
                  <a:schemeClr val="tx1"/>
                </a:solidFill>
                <a:latin typeface="Franklin Gothic Book" pitchFamily="34" charset="0"/>
                <a:ea typeface="MS PGothic" pitchFamily="34" charset="-128"/>
              </a:defRPr>
            </a:lvl9pPr>
          </a:lstStyle>
          <a:p>
            <a:pPr eaLnBrk="1" hangingPunct="1">
              <a:defRPr/>
            </a:pPr>
            <a:endParaRPr lang="en-US"/>
          </a:p>
        </p:txBody>
      </p:sp>
      <p:sp>
        <p:nvSpPr>
          <p:cNvPr id="1029" name="Text Placeholder 7"/>
          <p:cNvSpPr>
            <a:spLocks noGrp="1"/>
          </p:cNvSpPr>
          <p:nvPr>
            <p:ph type="body" idx="1"/>
          </p:nvPr>
        </p:nvSpPr>
        <p:spPr bwMode="auto">
          <a:xfrm>
            <a:off x="304800" y="1554163"/>
            <a:ext cx="8686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 name="Title Placeholder 9"/>
          <p:cNvSpPr>
            <a:spLocks noGrp="1"/>
          </p:cNvSpPr>
          <p:nvPr>
            <p:ph type="title"/>
          </p:nvPr>
        </p:nvSpPr>
        <p:spPr>
          <a:xfrm>
            <a:off x="304800" y="457200"/>
            <a:ext cx="8686800" cy="838200"/>
          </a:xfrm>
          <a:prstGeom prst="rect">
            <a:avLst/>
          </a:prstGeom>
        </p:spPr>
        <p:txBody>
          <a:bodyPr vert="horz" wrap="square" lIns="91440" tIns="45720" rIns="91440" bIns="45720" numCol="1" anchor="ctr" anchorCtr="0" compatLnSpc="1">
            <a:prstTxWarp prst="textNoShape">
              <a:avLst/>
            </a:prstTxWarp>
            <a:normAutofit/>
          </a:bodyPr>
          <a:lstStyle/>
          <a:p>
            <a:pPr lvl="0"/>
            <a:r>
              <a:rPr lang="en-US"/>
              <a:t>Click to edit Master title style</a:t>
            </a:r>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lvl1pPr>
              <a:defRPr>
                <a:solidFill>
                  <a:schemeClr val="tx1"/>
                </a:solidFill>
                <a:latin typeface="Franklin Gothic Book" pitchFamily="34" charset="0"/>
                <a:ea typeface="MS PGothic" pitchFamily="34" charset="-128"/>
              </a:defRPr>
            </a:lvl1pPr>
            <a:lvl2pPr marL="37931725" indent="-37474525">
              <a:defRPr>
                <a:solidFill>
                  <a:schemeClr val="tx1"/>
                </a:solidFill>
                <a:latin typeface="Franklin Gothic Book" pitchFamily="34" charset="0"/>
                <a:ea typeface="MS PGothic" pitchFamily="34" charset="-128"/>
              </a:defRPr>
            </a:lvl2pPr>
            <a:lvl3pPr>
              <a:defRPr>
                <a:solidFill>
                  <a:schemeClr val="tx1"/>
                </a:solidFill>
                <a:latin typeface="Franklin Gothic Book" pitchFamily="34" charset="0"/>
                <a:ea typeface="MS PGothic" pitchFamily="34" charset="-128"/>
              </a:defRPr>
            </a:lvl3pPr>
            <a:lvl4pPr>
              <a:defRPr>
                <a:solidFill>
                  <a:schemeClr val="tx1"/>
                </a:solidFill>
                <a:latin typeface="Franklin Gothic Book" pitchFamily="34" charset="0"/>
                <a:ea typeface="MS PGothic" pitchFamily="34" charset="-128"/>
              </a:defRPr>
            </a:lvl4pPr>
            <a:lvl5pPr>
              <a:defRPr>
                <a:solidFill>
                  <a:schemeClr val="tx1"/>
                </a:solidFill>
                <a:latin typeface="Franklin Gothic Book" pitchFamily="34" charset="0"/>
                <a:ea typeface="MS PGothic" pitchFamily="34" charset="-128"/>
              </a:defRPr>
            </a:lvl5pPr>
            <a:lvl6pPr marL="457200" fontAlgn="base">
              <a:spcBef>
                <a:spcPct val="0"/>
              </a:spcBef>
              <a:spcAft>
                <a:spcPct val="0"/>
              </a:spcAft>
              <a:defRPr>
                <a:solidFill>
                  <a:schemeClr val="tx1"/>
                </a:solidFill>
                <a:latin typeface="Franklin Gothic Book" pitchFamily="34" charset="0"/>
                <a:ea typeface="MS PGothic" pitchFamily="34" charset="-128"/>
              </a:defRPr>
            </a:lvl6pPr>
            <a:lvl7pPr marL="914400" fontAlgn="base">
              <a:spcBef>
                <a:spcPct val="0"/>
              </a:spcBef>
              <a:spcAft>
                <a:spcPct val="0"/>
              </a:spcAft>
              <a:defRPr>
                <a:solidFill>
                  <a:schemeClr val="tx1"/>
                </a:solidFill>
                <a:latin typeface="Franklin Gothic Book" pitchFamily="34" charset="0"/>
                <a:ea typeface="MS PGothic" pitchFamily="34" charset="-128"/>
              </a:defRPr>
            </a:lvl7pPr>
            <a:lvl8pPr marL="1371600" fontAlgn="base">
              <a:spcBef>
                <a:spcPct val="0"/>
              </a:spcBef>
              <a:spcAft>
                <a:spcPct val="0"/>
              </a:spcAft>
              <a:defRPr>
                <a:solidFill>
                  <a:schemeClr val="tx1"/>
                </a:solidFill>
                <a:latin typeface="Franklin Gothic Book" pitchFamily="34" charset="0"/>
                <a:ea typeface="MS PGothic" pitchFamily="34" charset="-128"/>
              </a:defRPr>
            </a:lvl8pPr>
            <a:lvl9pPr marL="1828800" fontAlgn="base">
              <a:spcBef>
                <a:spcPct val="0"/>
              </a:spcBef>
              <a:spcAft>
                <a:spcPct val="0"/>
              </a:spcAft>
              <a:defRPr>
                <a:solidFill>
                  <a:schemeClr val="tx1"/>
                </a:solidFill>
                <a:latin typeface="Franklin Gothic Book" pitchFamily="34" charset="0"/>
                <a:ea typeface="MS PGothic" pitchFamily="34" charset="-128"/>
              </a:defRPr>
            </a:lvl9pPr>
          </a:lstStyle>
          <a:p>
            <a:pPr eaLnBrk="1" hangingPunct="1">
              <a:defRPr/>
            </a:pPr>
            <a:endParaRPr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lvl1pPr>
              <a:defRPr>
                <a:solidFill>
                  <a:schemeClr val="tx1"/>
                </a:solidFill>
                <a:latin typeface="Franklin Gothic Book" pitchFamily="34" charset="0"/>
                <a:ea typeface="MS PGothic" pitchFamily="34" charset="-128"/>
              </a:defRPr>
            </a:lvl1pPr>
            <a:lvl2pPr marL="37931725" indent="-37474525">
              <a:defRPr>
                <a:solidFill>
                  <a:schemeClr val="tx1"/>
                </a:solidFill>
                <a:latin typeface="Franklin Gothic Book" pitchFamily="34" charset="0"/>
                <a:ea typeface="MS PGothic" pitchFamily="34" charset="-128"/>
              </a:defRPr>
            </a:lvl2pPr>
            <a:lvl3pPr>
              <a:defRPr>
                <a:solidFill>
                  <a:schemeClr val="tx1"/>
                </a:solidFill>
                <a:latin typeface="Franklin Gothic Book" pitchFamily="34" charset="0"/>
                <a:ea typeface="MS PGothic" pitchFamily="34" charset="-128"/>
              </a:defRPr>
            </a:lvl3pPr>
            <a:lvl4pPr>
              <a:defRPr>
                <a:solidFill>
                  <a:schemeClr val="tx1"/>
                </a:solidFill>
                <a:latin typeface="Franklin Gothic Book" pitchFamily="34" charset="0"/>
                <a:ea typeface="MS PGothic" pitchFamily="34" charset="-128"/>
              </a:defRPr>
            </a:lvl4pPr>
            <a:lvl5pPr>
              <a:defRPr>
                <a:solidFill>
                  <a:schemeClr val="tx1"/>
                </a:solidFill>
                <a:latin typeface="Franklin Gothic Book" pitchFamily="34" charset="0"/>
                <a:ea typeface="MS PGothic" pitchFamily="34" charset="-128"/>
              </a:defRPr>
            </a:lvl5pPr>
            <a:lvl6pPr marL="457200" fontAlgn="base">
              <a:spcBef>
                <a:spcPct val="0"/>
              </a:spcBef>
              <a:spcAft>
                <a:spcPct val="0"/>
              </a:spcAft>
              <a:defRPr>
                <a:solidFill>
                  <a:schemeClr val="tx1"/>
                </a:solidFill>
                <a:latin typeface="Franklin Gothic Book" pitchFamily="34" charset="0"/>
                <a:ea typeface="MS PGothic" pitchFamily="34" charset="-128"/>
              </a:defRPr>
            </a:lvl6pPr>
            <a:lvl7pPr marL="914400" fontAlgn="base">
              <a:spcBef>
                <a:spcPct val="0"/>
              </a:spcBef>
              <a:spcAft>
                <a:spcPct val="0"/>
              </a:spcAft>
              <a:defRPr>
                <a:solidFill>
                  <a:schemeClr val="tx1"/>
                </a:solidFill>
                <a:latin typeface="Franklin Gothic Book" pitchFamily="34" charset="0"/>
                <a:ea typeface="MS PGothic" pitchFamily="34" charset="-128"/>
              </a:defRPr>
            </a:lvl7pPr>
            <a:lvl8pPr marL="1371600" fontAlgn="base">
              <a:spcBef>
                <a:spcPct val="0"/>
              </a:spcBef>
              <a:spcAft>
                <a:spcPct val="0"/>
              </a:spcAft>
              <a:defRPr>
                <a:solidFill>
                  <a:schemeClr val="tx1"/>
                </a:solidFill>
                <a:latin typeface="Franklin Gothic Book" pitchFamily="34" charset="0"/>
                <a:ea typeface="MS PGothic" pitchFamily="34" charset="-128"/>
              </a:defRPr>
            </a:lvl8pPr>
            <a:lvl9pPr marL="1828800" fontAlgn="base">
              <a:spcBef>
                <a:spcPct val="0"/>
              </a:spcBef>
              <a:spcAft>
                <a:spcPct val="0"/>
              </a:spcAft>
              <a:defRPr>
                <a:solidFill>
                  <a:schemeClr val="tx1"/>
                </a:solidFill>
                <a:latin typeface="Franklin Gothic Book" pitchFamily="34" charset="0"/>
                <a:ea typeface="MS PGothic" pitchFamily="34" charset="-128"/>
              </a:defRPr>
            </a:lvl9pPr>
          </a:lstStyle>
          <a:p>
            <a:pPr eaLnBrk="1" hangingPunct="1">
              <a:defRPr/>
            </a:pPr>
            <a:endParaRPr lang="en-US"/>
          </a:p>
        </p:txBody>
      </p:sp>
      <p:sp>
        <p:nvSpPr>
          <p:cNvPr id="13" name="Footer Placeholder 18"/>
          <p:cNvSpPr>
            <a:spLocks noGrp="1"/>
          </p:cNvSpPr>
          <p:nvPr>
            <p:ph type="ftr" sz="quarter" idx="3"/>
          </p:nvPr>
        </p:nvSpPr>
        <p:spPr>
          <a:xfrm>
            <a:off x="0" y="6629400"/>
            <a:ext cx="3810000" cy="228600"/>
          </a:xfrm>
          <a:prstGeom prst="rect">
            <a:avLst/>
          </a:prstGeom>
        </p:spPr>
        <p:txBody>
          <a:bodyPr vert="horz" wrap="square" lIns="91440" tIns="45720" rIns="91440" bIns="45720" numCol="1" anchor="t" anchorCtr="0" compatLnSpc="1">
            <a:prstTxWarp prst="textNoShape">
              <a:avLst/>
            </a:prstTxWarp>
          </a:bodyPr>
          <a:lstStyle>
            <a:lvl1pPr eaLnBrk="1" hangingPunct="1">
              <a:defRPr sz="1000" i="1">
                <a:latin typeface="Franklin Gothic Book" pitchFamily="34" charset="0"/>
              </a:defRPr>
            </a:lvl1pPr>
          </a:lstStyle>
          <a:p>
            <a:pPr>
              <a:defRPr/>
            </a:pPr>
            <a:r>
              <a:rPr lang="en-US"/>
              <a:t>Jukić, Vrbsky, Nestorov – Database Systems </a:t>
            </a:r>
          </a:p>
        </p:txBody>
      </p:sp>
      <p:sp>
        <p:nvSpPr>
          <p:cNvPr id="11" name="Slide Number Placeholder 15"/>
          <p:cNvSpPr>
            <a:spLocks noGrp="1"/>
          </p:cNvSpPr>
          <p:nvPr>
            <p:ph type="sldNum" sz="quarter" idx="4"/>
          </p:nvPr>
        </p:nvSpPr>
        <p:spPr>
          <a:xfrm>
            <a:off x="7924800" y="6629400"/>
            <a:ext cx="1219200" cy="2286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900">
                <a:latin typeface="Franklin Gothic Book" pitchFamily="34" charset="0"/>
              </a:defRPr>
            </a:lvl1pPr>
          </a:lstStyle>
          <a:p>
            <a:r>
              <a:rPr lang="en-US" altLang="en-US"/>
              <a:t>Chapter 5 – Slide  </a:t>
            </a:r>
            <a:fld id="{AF1934C3-F158-4808-A779-B7964E524988}" type="slidenum">
              <a:rPr lang="en-US" altLang="en-US" b="1"/>
              <a:pPr/>
              <a:t>‹#›</a:t>
            </a:fld>
            <a:endParaRPr lang="en-US" altLang="en-US" b="1"/>
          </a:p>
        </p:txBody>
      </p:sp>
      <p:sp>
        <p:nvSpPr>
          <p:cNvPr id="16" name="Footer Placeholder 3"/>
          <p:cNvSpPr txBox="1">
            <a:spLocks/>
          </p:cNvSpPr>
          <p:nvPr userDrawn="1"/>
        </p:nvSpPr>
        <p:spPr>
          <a:xfrm>
            <a:off x="3352800" y="6629400"/>
            <a:ext cx="3276600" cy="22860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defRPr/>
            </a:pPr>
            <a:r>
              <a:rPr lang="en-US" sz="900" dirty="0"/>
              <a:t>Copyright (c) 2016 Nenad Jukic and Prospect Press</a:t>
            </a:r>
            <a:endParaRPr lang="en-US" sz="900" i="1" dirty="0"/>
          </a:p>
        </p:txBody>
      </p:sp>
    </p:spTree>
  </p:cSld>
  <p:clrMap bg1="lt1" tx1="dk1" bg2="lt2" tx2="dk2" accent1="accent1" accent2="accent2" accent3="accent3" accent4="accent4" accent5="accent5" accent6="accent6" hlink="hlink" folHlink="folHlink"/>
  <p:sldLayoutIdLst>
    <p:sldLayoutId id="2147483751" r:id="rId1"/>
    <p:sldLayoutId id="2147483748" r:id="rId2"/>
    <p:sldLayoutId id="2147483749" r:id="rId3"/>
    <p:sldLayoutId id="2147483750" r:id="rId4"/>
  </p:sldLayoutIdLst>
  <p:hf hdr="0" dt="0"/>
  <p:txStyles>
    <p:titleStyle>
      <a:lvl1pPr algn="l" rtl="0" eaLnBrk="0" fontAlgn="base" hangingPunct="0">
        <a:spcBef>
          <a:spcPct val="0"/>
        </a:spcBef>
        <a:spcAft>
          <a:spcPct val="0"/>
        </a:spcAft>
        <a:defRPr lang="en-US" sz="3200" kern="1200" cap="all" dirty="0">
          <a:solidFill>
            <a:schemeClr val="tx2"/>
          </a:solidFill>
          <a:latin typeface="+mj-lt"/>
          <a:ea typeface="MS PGothic" pitchFamily="34" charset="-128"/>
          <a:cs typeface="+mj-cs"/>
        </a:defRPr>
      </a:lvl1pPr>
      <a:lvl2pPr algn="l" rtl="0" eaLnBrk="0" fontAlgn="base" hangingPunct="0">
        <a:spcBef>
          <a:spcPct val="0"/>
        </a:spcBef>
        <a:spcAft>
          <a:spcPct val="0"/>
        </a:spcAft>
        <a:defRPr sz="3200">
          <a:solidFill>
            <a:schemeClr val="tx2"/>
          </a:solidFill>
          <a:latin typeface="Franklin Gothic Medium" pitchFamily="34" charset="0"/>
          <a:ea typeface="MS PGothic" pitchFamily="34" charset="-128"/>
        </a:defRPr>
      </a:lvl2pPr>
      <a:lvl3pPr algn="l" rtl="0" eaLnBrk="0" fontAlgn="base" hangingPunct="0">
        <a:spcBef>
          <a:spcPct val="0"/>
        </a:spcBef>
        <a:spcAft>
          <a:spcPct val="0"/>
        </a:spcAft>
        <a:defRPr sz="3200">
          <a:solidFill>
            <a:schemeClr val="tx2"/>
          </a:solidFill>
          <a:latin typeface="Franklin Gothic Medium" pitchFamily="34" charset="0"/>
          <a:ea typeface="MS PGothic" pitchFamily="34" charset="-128"/>
        </a:defRPr>
      </a:lvl3pPr>
      <a:lvl4pPr algn="l" rtl="0" eaLnBrk="0" fontAlgn="base" hangingPunct="0">
        <a:spcBef>
          <a:spcPct val="0"/>
        </a:spcBef>
        <a:spcAft>
          <a:spcPct val="0"/>
        </a:spcAft>
        <a:defRPr sz="3200">
          <a:solidFill>
            <a:schemeClr val="tx2"/>
          </a:solidFill>
          <a:latin typeface="Franklin Gothic Medium" pitchFamily="34" charset="0"/>
          <a:ea typeface="MS PGothic" pitchFamily="34" charset="-128"/>
        </a:defRPr>
      </a:lvl4pPr>
      <a:lvl5pPr algn="l" rtl="0" eaLnBrk="0" fontAlgn="base" hangingPunct="0">
        <a:spcBef>
          <a:spcPct val="0"/>
        </a:spcBef>
        <a:spcAft>
          <a:spcPct val="0"/>
        </a:spcAft>
        <a:defRPr sz="3200">
          <a:solidFill>
            <a:schemeClr val="tx2"/>
          </a:solidFill>
          <a:latin typeface="Franklin Gothic Medium" pitchFamily="34" charset="0"/>
          <a:ea typeface="MS PGothic" pitchFamily="34" charset="-128"/>
        </a:defRPr>
      </a:lvl5pPr>
      <a:lvl6pPr marL="457200" algn="l" rtl="0" fontAlgn="base">
        <a:spcBef>
          <a:spcPct val="0"/>
        </a:spcBef>
        <a:spcAft>
          <a:spcPct val="0"/>
        </a:spcAft>
        <a:defRPr sz="3200">
          <a:solidFill>
            <a:schemeClr val="tx2"/>
          </a:solidFill>
          <a:latin typeface="Franklin Gothic Medium" pitchFamily="34" charset="0"/>
          <a:ea typeface="MS PGothic" pitchFamily="34" charset="-128"/>
        </a:defRPr>
      </a:lvl6pPr>
      <a:lvl7pPr marL="914400" algn="l" rtl="0" fontAlgn="base">
        <a:spcBef>
          <a:spcPct val="0"/>
        </a:spcBef>
        <a:spcAft>
          <a:spcPct val="0"/>
        </a:spcAft>
        <a:defRPr sz="3200">
          <a:solidFill>
            <a:schemeClr val="tx2"/>
          </a:solidFill>
          <a:latin typeface="Franklin Gothic Medium" pitchFamily="34" charset="0"/>
          <a:ea typeface="MS PGothic" pitchFamily="34" charset="-128"/>
        </a:defRPr>
      </a:lvl7pPr>
      <a:lvl8pPr marL="1371600" algn="l" rtl="0" fontAlgn="base">
        <a:spcBef>
          <a:spcPct val="0"/>
        </a:spcBef>
        <a:spcAft>
          <a:spcPct val="0"/>
        </a:spcAft>
        <a:defRPr sz="3200">
          <a:solidFill>
            <a:schemeClr val="tx2"/>
          </a:solidFill>
          <a:latin typeface="Franklin Gothic Medium" pitchFamily="34" charset="0"/>
          <a:ea typeface="MS PGothic" pitchFamily="34" charset="-128"/>
        </a:defRPr>
      </a:lvl8pPr>
      <a:lvl9pPr marL="1828800" algn="l" rtl="0" fontAlgn="base">
        <a:spcBef>
          <a:spcPct val="0"/>
        </a:spcBef>
        <a:spcAft>
          <a:spcPct val="0"/>
        </a:spcAft>
        <a:defRPr sz="3200">
          <a:solidFill>
            <a:schemeClr val="tx2"/>
          </a:solidFill>
          <a:latin typeface="Franklin Gothic Medium" pitchFamily="34" charset="0"/>
          <a:ea typeface="MS PGothic" pitchFamily="34" charset="-128"/>
        </a:defRPr>
      </a:lvl9pPr>
    </p:titleStyle>
    <p:bodyStyle>
      <a:lvl1pPr marL="342900" indent="-342900" algn="l" rtl="0" eaLnBrk="0" fontAlgn="base" hangingPunct="0">
        <a:spcBef>
          <a:spcPct val="20000"/>
        </a:spcBef>
        <a:spcAft>
          <a:spcPct val="0"/>
        </a:spcAft>
        <a:buClr>
          <a:schemeClr val="accent1"/>
        </a:buClr>
        <a:buSzPct val="70000"/>
        <a:buFont typeface="Wingdings 2" pitchFamily="18" charset="2"/>
        <a:buChar char=""/>
        <a:defRPr lang="en-US" sz="2400" kern="1200" dirty="0">
          <a:solidFill>
            <a:schemeClr val="tx2"/>
          </a:solidFill>
          <a:latin typeface="+mn-lt"/>
          <a:ea typeface="MS PGothic" pitchFamily="34" charset="-128"/>
          <a:cs typeface="+mn-cs"/>
        </a:defRPr>
      </a:lvl1pPr>
      <a:lvl2pPr marL="742950" indent="-285750" algn="l" rtl="0" eaLnBrk="0" fontAlgn="base" hangingPunct="0">
        <a:spcBef>
          <a:spcPct val="20000"/>
        </a:spcBef>
        <a:spcAft>
          <a:spcPct val="0"/>
        </a:spcAft>
        <a:buClr>
          <a:schemeClr val="accent1"/>
        </a:buClr>
        <a:buSzPct val="70000"/>
        <a:buFont typeface="Wingdings 2" pitchFamily="18" charset="2"/>
        <a:buChar char=""/>
        <a:defRPr lang="en-US" sz="2000" kern="1200" dirty="0">
          <a:solidFill>
            <a:schemeClr val="tx2"/>
          </a:solidFill>
          <a:latin typeface="+mn-lt"/>
          <a:ea typeface="MS PGothic" pitchFamily="34" charset="-128"/>
          <a:cs typeface="+mn-cs"/>
        </a:defRPr>
      </a:lvl2pPr>
      <a:lvl3pPr marL="1143000" indent="-228600" algn="l" rtl="0" eaLnBrk="0" fontAlgn="base" hangingPunct="0">
        <a:spcBef>
          <a:spcPct val="20000"/>
        </a:spcBef>
        <a:spcAft>
          <a:spcPct val="0"/>
        </a:spcAft>
        <a:buClr>
          <a:schemeClr val="accent1"/>
        </a:buClr>
        <a:buSzPct val="70000"/>
        <a:buFont typeface="Wingdings 2" pitchFamily="18" charset="2"/>
        <a:buChar char=""/>
        <a:defRPr lang="en-US" kern="1200" dirty="0">
          <a:solidFill>
            <a:schemeClr val="tx2"/>
          </a:solidFill>
          <a:latin typeface="+mn-lt"/>
          <a:ea typeface="MS PGothic" pitchFamily="34" charset="-128"/>
          <a:cs typeface="+mn-cs"/>
        </a:defRPr>
      </a:lvl3pPr>
      <a:lvl4pPr marL="1600200" indent="-228600" algn="l" rtl="0" eaLnBrk="0" fontAlgn="base" hangingPunct="0">
        <a:spcBef>
          <a:spcPct val="20000"/>
        </a:spcBef>
        <a:spcAft>
          <a:spcPct val="0"/>
        </a:spcAft>
        <a:buClr>
          <a:schemeClr val="accent1"/>
        </a:buClr>
        <a:buSzPct val="70000"/>
        <a:buFont typeface="Wingdings 2" pitchFamily="18" charset="2"/>
        <a:buChar char=""/>
        <a:defRPr lang="en-US" sz="1600" kern="1200" dirty="0">
          <a:solidFill>
            <a:schemeClr val="tx2"/>
          </a:solidFill>
          <a:latin typeface="+mn-lt"/>
          <a:ea typeface="MS PGothic" pitchFamily="34" charset="-128"/>
          <a:cs typeface="+mn-cs"/>
        </a:defRPr>
      </a:lvl4pPr>
      <a:lvl5pPr marL="2057400" indent="-228600" algn="l" rtl="0" eaLnBrk="0" fontAlgn="base" hangingPunct="0">
        <a:spcBef>
          <a:spcPct val="20000"/>
        </a:spcBef>
        <a:spcAft>
          <a:spcPct val="0"/>
        </a:spcAft>
        <a:buClr>
          <a:schemeClr val="accent1"/>
        </a:buClr>
        <a:buSzPct val="60000"/>
        <a:buFont typeface="Wingdings 2" pitchFamily="18" charset="2"/>
        <a:buChar char=""/>
        <a:defRPr lang="en-US" sz="1400" kern="1200" dirty="0">
          <a:solidFill>
            <a:schemeClr val="tx2"/>
          </a:solidFill>
          <a:latin typeface="+mn-lt"/>
          <a:ea typeface="MS PGothic" pitchFamily="34" charset="-128"/>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p:txBody>
          <a:bodyPr/>
          <a:lstStyle/>
          <a:p>
            <a:r>
              <a:rPr lang="en-US" altLang="en-US" dirty="0"/>
              <a:t>AGGREGATE FUNCTIONS</a:t>
            </a:r>
            <a:endParaRPr lang="en-US" dirty="0"/>
          </a:p>
        </p:txBody>
      </p:sp>
      <p:sp>
        <p:nvSpPr>
          <p:cNvPr id="6" name="Title 5"/>
          <p:cNvSpPr>
            <a:spLocks noGrp="1"/>
          </p:cNvSpPr>
          <p:nvPr>
            <p:ph type="title"/>
          </p:nvPr>
        </p:nvSpPr>
        <p:spPr/>
        <p:txBody>
          <a:bodyPr/>
          <a:lstStyle/>
          <a:p>
            <a:r>
              <a:rPr lang="en-US" dirty="0" smtClean="0"/>
              <a:t>SQL</a:t>
            </a:r>
            <a:endParaRPr lang="en-US" dirty="0"/>
          </a:p>
        </p:txBody>
      </p:sp>
      <p:sp>
        <p:nvSpPr>
          <p:cNvPr id="4" name="Footer Placeholder 3"/>
          <p:cNvSpPr>
            <a:spLocks noGrp="1"/>
          </p:cNvSpPr>
          <p:nvPr>
            <p:ph type="ftr" sz="quarter" idx="4294967295"/>
          </p:nvPr>
        </p:nvSpPr>
        <p:spPr>
          <a:xfrm>
            <a:off x="0" y="6629400"/>
            <a:ext cx="3810000" cy="228600"/>
          </a:xfrm>
        </p:spPr>
        <p:txBody>
          <a:bodyPr/>
          <a:lstStyle/>
          <a:p>
            <a:pPr>
              <a:defRPr/>
            </a:pPr>
            <a:r>
              <a:rPr lang="en-US"/>
              <a:t>Jukić, Vrbsky, Nestorov – Database Systems </a:t>
            </a:r>
          </a:p>
        </p:txBody>
      </p:sp>
      <p:sp>
        <p:nvSpPr>
          <p:cNvPr id="5" name="Slide Number Placeholder 4"/>
          <p:cNvSpPr>
            <a:spLocks noGrp="1"/>
          </p:cNvSpPr>
          <p:nvPr>
            <p:ph type="sldNum" sz="quarter" idx="4294967295"/>
          </p:nvPr>
        </p:nvSpPr>
        <p:spPr>
          <a:xfrm>
            <a:off x="7924800" y="6629400"/>
            <a:ext cx="1219200" cy="228600"/>
          </a:xfrm>
        </p:spPr>
        <p:txBody>
          <a:bodyPr/>
          <a:lstStyle/>
          <a:p>
            <a:r>
              <a:rPr lang="en-US" altLang="en-US"/>
              <a:t>Chapter 5 – Slide  </a:t>
            </a:r>
            <a:fld id="{23E82BB3-E6A7-4832-978B-C5439D8E7D72}" type="slidenum">
              <a:rPr lang="en-US" altLang="en-US" b="1" smtClean="0"/>
              <a:pPr/>
              <a:t>1</a:t>
            </a:fld>
            <a:endParaRPr lang="en-US" altLang="en-US" b="1"/>
          </a:p>
        </p:txBody>
      </p:sp>
    </p:spTree>
    <p:extLst>
      <p:ext uri="{BB962C8B-B14F-4D97-AF65-F5344CB8AC3E}">
        <p14:creationId xmlns:p14="http://schemas.microsoft.com/office/powerpoint/2010/main" val="1083931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p:cNvSpPr>
            <a:spLocks noGrp="1"/>
          </p:cNvSpPr>
          <p:nvPr>
            <p:ph type="title"/>
          </p:nvPr>
        </p:nvSpPr>
        <p:spPr bwMode="auto"/>
        <p:txBody>
          <a:bodyPr/>
          <a:lstStyle/>
          <a:p>
            <a:pPr eaLnBrk="1" hangingPunct="1"/>
            <a:r>
              <a:rPr altLang="en-US" cap="none">
                <a:ea typeface="MS PGothic" pitchFamily="34" charset="-128"/>
              </a:rPr>
              <a:t>GROUP BY</a:t>
            </a:r>
          </a:p>
        </p:txBody>
      </p:sp>
      <p:sp>
        <p:nvSpPr>
          <p:cNvPr id="99331"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a:t>Query 16 text: 	</a:t>
            </a:r>
            <a:r>
              <a:rPr altLang="en-US" sz="2000" i="1"/>
              <a:t>For each vendor, retrieve the vendor ID, number of products </a:t>
            </a:r>
            <a:br>
              <a:rPr altLang="en-US" sz="2000" i="1"/>
            </a:br>
            <a:r>
              <a:rPr altLang="en-US" sz="2000" i="1"/>
              <a:t>		supplied by the vendor, and average price of the products </a:t>
            </a:r>
            <a:br>
              <a:rPr altLang="en-US" sz="2000" i="1"/>
            </a:br>
            <a:r>
              <a:rPr altLang="en-US" sz="2000" i="1"/>
              <a:t>		supplied by the vendor</a:t>
            </a:r>
            <a:br>
              <a:rPr altLang="en-US" sz="2000" i="1"/>
            </a:br>
            <a:endParaRPr altLang="en-US" sz="2000" i="1"/>
          </a:p>
          <a:p>
            <a:pPr marL="0" indent="0" eaLnBrk="1" hangingPunct="1">
              <a:buFont typeface="Wingdings" pitchFamily="2" charset="2"/>
              <a:buNone/>
            </a:pPr>
            <a:r>
              <a:rPr altLang="en-US" sz="2000" b="1" i="1"/>
              <a:t>Query 16 : 	</a:t>
            </a:r>
            <a:r>
              <a:rPr altLang="en-US" sz="1800">
                <a:latin typeface="Courier New" pitchFamily="49" charset="0"/>
                <a:cs typeface="Courier New" pitchFamily="49" charset="0"/>
              </a:rPr>
              <a:t>SELECT 	vendorid, COUNT(*), AVG(productprice)</a:t>
            </a:r>
            <a:br>
              <a:rPr altLang="en-US" sz="1800">
                <a:latin typeface="Courier New" pitchFamily="49" charset="0"/>
                <a:cs typeface="Courier New" pitchFamily="49" charset="0"/>
              </a:rPr>
            </a:br>
            <a:r>
              <a:rPr altLang="en-US" sz="2000" b="1" i="1"/>
              <a:t>INVALID</a:t>
            </a:r>
            <a:r>
              <a:rPr altLang="en-US" sz="1800">
                <a:latin typeface="Courier New" pitchFamily="49" charset="0"/>
                <a:cs typeface="Courier New" pitchFamily="49" charset="0"/>
              </a:rPr>
              <a:t>		FROM 		product;  </a:t>
            </a:r>
            <a:r>
              <a:rPr altLang="en-US" sz="1800" b="1">
                <a:solidFill>
                  <a:srgbClr val="FF0000"/>
                </a:solidFill>
                <a:latin typeface="Courier New" pitchFamily="49" charset="0"/>
                <a:cs typeface="Courier New" pitchFamily="49" charset="0"/>
              </a:rPr>
              <a:t>ERROR MESSAGE RETURNED</a:t>
            </a:r>
            <a:endParaRPr altLang="en-US" sz="2000" b="1" i="1">
              <a:solidFill>
                <a:srgbClr val="FF0000"/>
              </a:solidFill>
            </a:endParaRPr>
          </a:p>
        </p:txBody>
      </p:sp>
      <p:sp>
        <p:nvSpPr>
          <p:cNvPr id="9933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99333"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7A743E67-1272-442F-AFC7-7D5A92DAF134}" type="slidenum">
              <a:rPr lang="en-US" altLang="en-US" sz="900" b="1">
                <a:solidFill>
                  <a:schemeClr val="tx1"/>
                </a:solidFill>
              </a:rPr>
              <a:pPr>
                <a:spcBef>
                  <a:spcPct val="0"/>
                </a:spcBef>
                <a:buClrTx/>
                <a:buSzTx/>
                <a:buFontTx/>
                <a:buNone/>
              </a:pPr>
              <a:t>10</a:t>
            </a:fld>
            <a:endParaRPr lang="en-US" altLang="en-US" sz="900" b="1">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p:cNvSpPr>
            <a:spLocks noGrp="1"/>
          </p:cNvSpPr>
          <p:nvPr>
            <p:ph type="title"/>
          </p:nvPr>
        </p:nvSpPr>
        <p:spPr bwMode="auto"/>
        <p:txBody>
          <a:bodyPr/>
          <a:lstStyle/>
          <a:p>
            <a:pPr eaLnBrk="1" hangingPunct="1"/>
            <a:r>
              <a:rPr altLang="en-US" cap="none">
                <a:ea typeface="MS PGothic" pitchFamily="34" charset="-128"/>
              </a:rPr>
              <a:t>GROUP BY</a:t>
            </a:r>
          </a:p>
        </p:txBody>
      </p:sp>
      <p:sp>
        <p:nvSpPr>
          <p:cNvPr id="101379"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a:t>Query 17 text: 	</a:t>
            </a:r>
            <a:r>
              <a:rPr altLang="en-US" sz="2000" i="1"/>
              <a:t>For each vendor, retrieve the number of products supplied by		the vendor and the average price of the products supplied by 		the vendor</a:t>
            </a:r>
            <a:br>
              <a:rPr altLang="en-US" sz="2000" i="1"/>
            </a:br>
            <a:endParaRPr altLang="en-US" sz="2000" i="1"/>
          </a:p>
          <a:p>
            <a:pPr marL="0" indent="0" eaLnBrk="1" hangingPunct="1">
              <a:buFont typeface="Wingdings" pitchFamily="2" charset="2"/>
              <a:buNone/>
            </a:pPr>
            <a:r>
              <a:rPr altLang="en-US" sz="2000" b="1" i="1"/>
              <a:t>Query 17 : 	</a:t>
            </a:r>
            <a:r>
              <a:rPr altLang="en-US" sz="1800">
                <a:latin typeface="Courier New" pitchFamily="49" charset="0"/>
                <a:cs typeface="Courier New" pitchFamily="49" charset="0"/>
              </a:rPr>
              <a:t>SELECT 	COUNT(*), AVG(productprice)</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a:t>
            </a:r>
            <a:br>
              <a:rPr altLang="en-US" sz="1800">
                <a:latin typeface="Courier New" pitchFamily="49" charset="0"/>
                <a:cs typeface="Courier New" pitchFamily="49" charset="0"/>
              </a:rPr>
            </a:br>
            <a:r>
              <a:rPr altLang="en-US" sz="1800">
                <a:latin typeface="Courier New" pitchFamily="49" charset="0"/>
                <a:cs typeface="Courier New" pitchFamily="49" charset="0"/>
              </a:rPr>
              <a:t>		GROUP BY 	vendorid;</a:t>
            </a:r>
            <a:endParaRPr altLang="en-US" sz="2000" b="1" i="1"/>
          </a:p>
          <a:p>
            <a:pPr marL="0" indent="0" eaLnBrk="1" hangingPunct="1">
              <a:buFont typeface="Wingdings" pitchFamily="2" charset="2"/>
              <a:buNone/>
            </a:pPr>
            <a:endParaRPr altLang="en-US" sz="2000" b="1" i="1"/>
          </a:p>
          <a:p>
            <a:pPr marL="0" indent="0" eaLnBrk="1" hangingPunct="1">
              <a:buFont typeface="Wingdings" pitchFamily="2" charset="2"/>
              <a:buNone/>
            </a:pPr>
            <a:r>
              <a:rPr altLang="en-US" sz="2000" b="1" i="1"/>
              <a:t>Query 17 result</a:t>
            </a:r>
            <a:br>
              <a:rPr altLang="en-US" sz="2000" b="1" i="1"/>
            </a:br>
            <a:r>
              <a:rPr altLang="en-US" sz="2000" b="1" i="1"/>
              <a:t>(vs. Query 16):</a:t>
            </a:r>
          </a:p>
        </p:txBody>
      </p:sp>
      <p:sp>
        <p:nvSpPr>
          <p:cNvPr id="10138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01381"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A86E3DA3-468C-49C8-9B86-63120BD982BB}" type="slidenum">
              <a:rPr lang="en-US" altLang="en-US" sz="900" b="1">
                <a:solidFill>
                  <a:schemeClr val="tx1"/>
                </a:solidFill>
              </a:rPr>
              <a:pPr>
                <a:spcBef>
                  <a:spcPct val="0"/>
                </a:spcBef>
                <a:buClrTx/>
                <a:buSzTx/>
                <a:buFontTx/>
                <a:buNone/>
              </a:pPr>
              <a:t>11</a:t>
            </a:fld>
            <a:endParaRPr lang="en-US" altLang="en-US" sz="900" b="1">
              <a:solidFill>
                <a:schemeClr val="tx1"/>
              </a:solidFill>
            </a:endParaRPr>
          </a:p>
        </p:txBody>
      </p:sp>
      <p:pic>
        <p:nvPicPr>
          <p:cNvPr id="1013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6375" y="4200525"/>
            <a:ext cx="3857625" cy="15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138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4200525"/>
            <a:ext cx="3019425"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384" name="TextBox 4"/>
          <p:cNvSpPr txBox="1">
            <a:spLocks noChangeArrowheads="1"/>
          </p:cNvSpPr>
          <p:nvPr/>
        </p:nvSpPr>
        <p:spPr bwMode="auto">
          <a:xfrm>
            <a:off x="2424113" y="5772150"/>
            <a:ext cx="1981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lgn="ctr" eaLnBrk="1" hangingPunct="1">
              <a:spcBef>
                <a:spcPct val="0"/>
              </a:spcBef>
              <a:buClrTx/>
              <a:buSzTx/>
              <a:buFontTx/>
              <a:buNone/>
            </a:pPr>
            <a:r>
              <a:rPr lang="en-US" altLang="en-US" sz="1800" b="1">
                <a:solidFill>
                  <a:srgbClr val="404040"/>
                </a:solidFill>
              </a:rPr>
              <a:t>Query 17 result </a:t>
            </a:r>
          </a:p>
        </p:txBody>
      </p:sp>
      <p:sp>
        <p:nvSpPr>
          <p:cNvPr id="101385" name="TextBox 8"/>
          <p:cNvSpPr txBox="1">
            <a:spLocks noChangeArrowheads="1"/>
          </p:cNvSpPr>
          <p:nvPr/>
        </p:nvSpPr>
        <p:spPr bwMode="auto">
          <a:xfrm>
            <a:off x="5943600" y="5772150"/>
            <a:ext cx="1981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lgn="ctr" eaLnBrk="1" hangingPunct="1">
              <a:spcBef>
                <a:spcPct val="0"/>
              </a:spcBef>
              <a:buClrTx/>
              <a:buSzTx/>
              <a:buFontTx/>
              <a:buNone/>
            </a:pPr>
            <a:r>
              <a:rPr lang="en-US" altLang="en-US" sz="1800" b="1">
                <a:solidFill>
                  <a:srgbClr val="404040"/>
                </a:solidFill>
              </a:rPr>
              <a:t>Query 16 result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itle 1"/>
          <p:cNvSpPr>
            <a:spLocks noGrp="1"/>
          </p:cNvSpPr>
          <p:nvPr>
            <p:ph type="title"/>
          </p:nvPr>
        </p:nvSpPr>
        <p:spPr bwMode="auto"/>
        <p:txBody>
          <a:bodyPr/>
          <a:lstStyle/>
          <a:p>
            <a:pPr eaLnBrk="1" hangingPunct="1"/>
            <a:r>
              <a:rPr altLang="en-US" cap="none">
                <a:ea typeface="MS PGothic" pitchFamily="34" charset="-128"/>
              </a:rPr>
              <a:t>GROUP BY</a:t>
            </a:r>
          </a:p>
        </p:txBody>
      </p:sp>
      <p:sp>
        <p:nvSpPr>
          <p:cNvPr id="103427"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a:t>Query 18 text: 	</a:t>
            </a:r>
            <a:r>
              <a:rPr altLang="en-US" sz="2000" i="1"/>
              <a:t>For each vendor, retrieve the vendor ID and the number of </a:t>
            </a:r>
            <a:br>
              <a:rPr altLang="en-US" sz="2000" i="1"/>
            </a:br>
            <a:r>
              <a:rPr altLang="en-US" sz="2000" i="1"/>
              <a:t>		products with a product price of $100 or higher supplied by the </a:t>
            </a:r>
            <a:br>
              <a:rPr altLang="en-US" sz="2000" i="1"/>
            </a:br>
            <a:r>
              <a:rPr altLang="en-US" sz="2000" i="1"/>
              <a:t>		vendor</a:t>
            </a:r>
            <a:br>
              <a:rPr altLang="en-US" sz="2000" i="1"/>
            </a:br>
            <a:endParaRPr altLang="en-US" sz="2000" i="1"/>
          </a:p>
          <a:p>
            <a:pPr marL="0" indent="0" eaLnBrk="1" hangingPunct="1">
              <a:buFont typeface="Wingdings" pitchFamily="2" charset="2"/>
              <a:buNone/>
            </a:pPr>
            <a:r>
              <a:rPr altLang="en-US" sz="2000" b="1" i="1"/>
              <a:t>Query 18 : 	</a:t>
            </a:r>
            <a:r>
              <a:rPr altLang="en-US" sz="1800">
                <a:latin typeface="Courier New" pitchFamily="49" charset="0"/>
                <a:cs typeface="Courier New" pitchFamily="49" charset="0"/>
              </a:rPr>
              <a:t>SELECT vendorid, COUNT(*)</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a:t>
            </a:r>
            <a:br>
              <a:rPr altLang="en-US" sz="1800">
                <a:latin typeface="Courier New" pitchFamily="49" charset="0"/>
                <a:cs typeface="Courier New" pitchFamily="49" charset="0"/>
              </a:rPr>
            </a:br>
            <a:r>
              <a:rPr altLang="en-US" sz="1800">
                <a:latin typeface="Courier New" pitchFamily="49" charset="0"/>
                <a:cs typeface="Courier New" pitchFamily="49" charset="0"/>
              </a:rPr>
              <a:t>		WHERE 	productprice &gt;= 100</a:t>
            </a:r>
            <a:br>
              <a:rPr altLang="en-US" sz="1800">
                <a:latin typeface="Courier New" pitchFamily="49" charset="0"/>
                <a:cs typeface="Courier New" pitchFamily="49" charset="0"/>
              </a:rPr>
            </a:br>
            <a:r>
              <a:rPr altLang="en-US" sz="1800">
                <a:latin typeface="Courier New" pitchFamily="49" charset="0"/>
                <a:cs typeface="Courier New" pitchFamily="49" charset="0"/>
              </a:rPr>
              <a:t>		GROUP 	BY vendorid;</a:t>
            </a:r>
            <a:br>
              <a:rPr altLang="en-US" sz="1800">
                <a:latin typeface="Courier New" pitchFamily="49" charset="0"/>
                <a:cs typeface="Courier New" pitchFamily="49" charset="0"/>
              </a:rPr>
            </a:br>
            <a:endParaRPr altLang="en-US" sz="2000" b="1" i="1"/>
          </a:p>
          <a:p>
            <a:pPr marL="0" indent="0" eaLnBrk="1" hangingPunct="1">
              <a:buFont typeface="Wingdings" pitchFamily="2" charset="2"/>
              <a:buNone/>
            </a:pPr>
            <a:r>
              <a:rPr altLang="en-US" sz="2000" b="1" i="1"/>
              <a:t>Query 18 result:</a:t>
            </a:r>
          </a:p>
        </p:txBody>
      </p:sp>
      <p:sp>
        <p:nvSpPr>
          <p:cNvPr id="103428"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03429"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6421FD1A-5A44-4D69-B17D-6AE16217C378}" type="slidenum">
              <a:rPr lang="en-US" altLang="en-US" sz="900" b="1">
                <a:solidFill>
                  <a:schemeClr val="tx1"/>
                </a:solidFill>
              </a:rPr>
              <a:pPr>
                <a:spcBef>
                  <a:spcPct val="0"/>
                </a:spcBef>
                <a:buClrTx/>
                <a:buSzTx/>
                <a:buFontTx/>
                <a:buNone/>
              </a:pPr>
              <a:t>12</a:t>
            </a:fld>
            <a:endParaRPr lang="en-US" altLang="en-US" sz="900" b="1">
              <a:solidFill>
                <a:schemeClr val="tx1"/>
              </a:solidFill>
            </a:endParaRPr>
          </a:p>
        </p:txBody>
      </p:sp>
      <p:pic>
        <p:nvPicPr>
          <p:cNvPr id="1034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4419600"/>
            <a:ext cx="2362200"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itle 1"/>
          <p:cNvSpPr>
            <a:spLocks noGrp="1"/>
          </p:cNvSpPr>
          <p:nvPr>
            <p:ph type="title"/>
          </p:nvPr>
        </p:nvSpPr>
        <p:spPr bwMode="auto"/>
        <p:txBody>
          <a:bodyPr/>
          <a:lstStyle/>
          <a:p>
            <a:pPr eaLnBrk="1" hangingPunct="1"/>
            <a:r>
              <a:rPr altLang="en-US" cap="none">
                <a:ea typeface="MS PGothic" pitchFamily="34" charset="-128"/>
              </a:rPr>
              <a:t>GROUP BY</a:t>
            </a:r>
          </a:p>
        </p:txBody>
      </p:sp>
      <p:sp>
        <p:nvSpPr>
          <p:cNvPr id="105475" name="Content Placeholder 2"/>
          <p:cNvSpPr>
            <a:spLocks noGrp="1"/>
          </p:cNvSpPr>
          <p:nvPr>
            <p:ph idx="1"/>
          </p:nvPr>
        </p:nvSpPr>
        <p:spPr>
          <a:xfrm>
            <a:off x="0" y="1295400"/>
            <a:ext cx="9144000" cy="4784725"/>
          </a:xfrm>
        </p:spPr>
        <p:txBody>
          <a:bodyPr/>
          <a:lstStyle/>
          <a:p>
            <a:pPr marL="0" indent="0" eaLnBrk="1" hangingPunct="1">
              <a:buFont typeface="Wingdings" pitchFamily="2" charset="2"/>
              <a:buNone/>
            </a:pPr>
            <a:r>
              <a:rPr altLang="en-US" sz="2000" b="1" i="1"/>
              <a:t>Query 19 text: 	</a:t>
            </a:r>
            <a:r>
              <a:rPr altLang="en-US" sz="2000" i="1"/>
              <a:t>Consider the groups of products where each group contains		the products that are from the same category supplied by the 		same vendor.  For each such group, retrieve the vendor ID, </a:t>
            </a:r>
            <a:br>
              <a:rPr altLang="en-US" sz="2000" i="1"/>
            </a:br>
            <a:r>
              <a:rPr altLang="en-US" sz="2000" i="1"/>
              <a:t>		product category ID, number of products in the group, and </a:t>
            </a:r>
            <a:br>
              <a:rPr altLang="en-US" sz="2000" i="1"/>
            </a:br>
            <a:r>
              <a:rPr altLang="en-US" sz="2000" i="1"/>
              <a:t>		average price of the products in the group.</a:t>
            </a:r>
          </a:p>
          <a:p>
            <a:pPr marL="0" indent="0" eaLnBrk="1" hangingPunct="1">
              <a:buFont typeface="Wingdings" pitchFamily="2" charset="2"/>
              <a:buNone/>
            </a:pPr>
            <a:endParaRPr altLang="en-US" sz="2000" i="1"/>
          </a:p>
          <a:p>
            <a:pPr marL="0" indent="0" eaLnBrk="1" hangingPunct="1">
              <a:buFont typeface="Wingdings" pitchFamily="2" charset="2"/>
              <a:buNone/>
            </a:pPr>
            <a:r>
              <a:rPr altLang="en-US" sz="2000" b="1" i="1"/>
              <a:t>Query 19 : 	</a:t>
            </a:r>
            <a:r>
              <a:rPr altLang="en-US" sz="1800">
                <a:latin typeface="Courier New" pitchFamily="49" charset="0"/>
                <a:cs typeface="Courier New" pitchFamily="49" charset="0"/>
              </a:rPr>
              <a:t>SELECT 	vendorid, categoryid, COUNT(*),</a:t>
            </a:r>
            <a:br>
              <a:rPr altLang="en-US" sz="1800">
                <a:latin typeface="Courier New" pitchFamily="49" charset="0"/>
                <a:cs typeface="Courier New" pitchFamily="49" charset="0"/>
              </a:rPr>
            </a:br>
            <a:r>
              <a:rPr altLang="en-US" sz="1800">
                <a:latin typeface="Courier New" pitchFamily="49" charset="0"/>
                <a:cs typeface="Courier New" pitchFamily="49" charset="0"/>
              </a:rPr>
              <a:t>				AVG(productprice)</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a:t>
            </a:r>
            <a:br>
              <a:rPr altLang="en-US" sz="1800">
                <a:latin typeface="Courier New" pitchFamily="49" charset="0"/>
                <a:cs typeface="Courier New" pitchFamily="49" charset="0"/>
              </a:rPr>
            </a:br>
            <a:r>
              <a:rPr altLang="en-US" sz="1800">
                <a:latin typeface="Courier New" pitchFamily="49" charset="0"/>
                <a:cs typeface="Courier New" pitchFamily="49" charset="0"/>
              </a:rPr>
              <a:t>		GROUP BY 	vendorid, categoryid;</a:t>
            </a:r>
            <a:br>
              <a:rPr altLang="en-US" sz="1800">
                <a:latin typeface="Courier New" pitchFamily="49" charset="0"/>
                <a:cs typeface="Courier New" pitchFamily="49" charset="0"/>
              </a:rPr>
            </a:br>
            <a:endParaRPr altLang="en-US" sz="2000" b="1" i="1"/>
          </a:p>
          <a:p>
            <a:pPr marL="0" indent="0" eaLnBrk="1" hangingPunct="1">
              <a:buFont typeface="Wingdings" pitchFamily="2" charset="2"/>
              <a:buNone/>
            </a:pPr>
            <a:r>
              <a:rPr altLang="en-US" sz="2000" b="1" i="1"/>
              <a:t>Query 19 result:</a:t>
            </a:r>
          </a:p>
        </p:txBody>
      </p:sp>
      <p:sp>
        <p:nvSpPr>
          <p:cNvPr id="10547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05477"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22569A56-7E08-4500-8AD4-4BA49A709488}" type="slidenum">
              <a:rPr lang="en-US" altLang="en-US" sz="900" b="1">
                <a:solidFill>
                  <a:schemeClr val="tx1"/>
                </a:solidFill>
              </a:rPr>
              <a:pPr>
                <a:spcBef>
                  <a:spcPct val="0"/>
                </a:spcBef>
                <a:buClrTx/>
                <a:buSzTx/>
                <a:buFontTx/>
                <a:buNone/>
              </a:pPr>
              <a:t>13</a:t>
            </a:fld>
            <a:endParaRPr lang="en-US" altLang="en-US" sz="900" b="1">
              <a:solidFill>
                <a:schemeClr val="tx1"/>
              </a:solidFill>
            </a:endParaRPr>
          </a:p>
        </p:txBody>
      </p:sp>
      <p:pic>
        <p:nvPicPr>
          <p:cNvPr id="1054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513" y="4724400"/>
            <a:ext cx="4752975" cy="196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itle 1"/>
          <p:cNvSpPr>
            <a:spLocks noGrp="1"/>
          </p:cNvSpPr>
          <p:nvPr>
            <p:ph type="title"/>
          </p:nvPr>
        </p:nvSpPr>
        <p:spPr bwMode="auto"/>
        <p:txBody>
          <a:bodyPr/>
          <a:lstStyle/>
          <a:p>
            <a:pPr eaLnBrk="1" hangingPunct="1"/>
            <a:r>
              <a:rPr altLang="en-US" cap="none">
                <a:ea typeface="MS PGothic" pitchFamily="34" charset="-128"/>
              </a:rPr>
              <a:t>GROUP BY</a:t>
            </a:r>
          </a:p>
        </p:txBody>
      </p:sp>
      <p:sp>
        <p:nvSpPr>
          <p:cNvPr id="107523" name="Content Placeholder 2"/>
          <p:cNvSpPr>
            <a:spLocks noGrp="1"/>
          </p:cNvSpPr>
          <p:nvPr>
            <p:ph idx="1"/>
          </p:nvPr>
        </p:nvSpPr>
        <p:spPr>
          <a:xfrm>
            <a:off x="0" y="1295400"/>
            <a:ext cx="9144000" cy="4784725"/>
          </a:xfrm>
        </p:spPr>
        <p:txBody>
          <a:bodyPr/>
          <a:lstStyle/>
          <a:p>
            <a:pPr marL="0" indent="0" eaLnBrk="1" hangingPunct="1">
              <a:buFont typeface="Wingdings" pitchFamily="2" charset="2"/>
              <a:buNone/>
            </a:pPr>
            <a:endParaRPr altLang="en-US" sz="2000" b="1" i="1"/>
          </a:p>
          <a:p>
            <a:pPr marL="0" indent="0" eaLnBrk="1" hangingPunct="1">
              <a:buFont typeface="Wingdings" pitchFamily="2" charset="2"/>
              <a:buNone/>
            </a:pPr>
            <a:r>
              <a:rPr altLang="en-US" sz="2000" b="1" i="1"/>
              <a:t>Query 20 text: 	</a:t>
            </a:r>
            <a:r>
              <a:rPr altLang="en-US" sz="2000" i="1"/>
              <a:t>For each product, retrieve the ProductID value and the total  </a:t>
            </a:r>
            <a:br>
              <a:rPr altLang="en-US" sz="2000" i="1"/>
            </a:br>
            <a:r>
              <a:rPr altLang="en-US" sz="2000" i="1"/>
              <a:t>		number 	of product items sold within all sales transactions.</a:t>
            </a:r>
          </a:p>
          <a:p>
            <a:pPr marL="0" indent="0" eaLnBrk="1" hangingPunct="1">
              <a:buFont typeface="Wingdings" pitchFamily="2" charset="2"/>
              <a:buNone/>
            </a:pPr>
            <a:endParaRPr altLang="en-US" sz="2000" i="1"/>
          </a:p>
          <a:p>
            <a:pPr marL="0" indent="0" eaLnBrk="1" hangingPunct="1">
              <a:buFont typeface="Wingdings" pitchFamily="2" charset="2"/>
              <a:buNone/>
            </a:pPr>
            <a:r>
              <a:rPr altLang="en-US" sz="2000" b="1" i="1"/>
              <a:t>Query 20 : 	</a:t>
            </a:r>
            <a:r>
              <a:rPr altLang="en-US" sz="1800">
                <a:latin typeface="Courier New" pitchFamily="49" charset="0"/>
                <a:cs typeface="Courier New" pitchFamily="49" charset="0"/>
              </a:rPr>
              <a:t>SELECT productid, SUM(noofitems)</a:t>
            </a:r>
            <a:br>
              <a:rPr altLang="en-US" sz="1800">
                <a:latin typeface="Courier New" pitchFamily="49" charset="0"/>
                <a:cs typeface="Courier New" pitchFamily="49" charset="0"/>
              </a:rPr>
            </a:br>
            <a:r>
              <a:rPr altLang="en-US" sz="1800">
                <a:latin typeface="Courier New" pitchFamily="49" charset="0"/>
                <a:cs typeface="Courier New" pitchFamily="49" charset="0"/>
              </a:rPr>
              <a:t>		FROM 	soldvia</a:t>
            </a:r>
            <a:br>
              <a:rPr altLang="en-US" sz="1800">
                <a:latin typeface="Courier New" pitchFamily="49" charset="0"/>
                <a:cs typeface="Courier New" pitchFamily="49" charset="0"/>
              </a:rPr>
            </a:br>
            <a:r>
              <a:rPr altLang="en-US" sz="1800">
                <a:latin typeface="Courier New" pitchFamily="49" charset="0"/>
                <a:cs typeface="Courier New" pitchFamily="49" charset="0"/>
              </a:rPr>
              <a:t>		GROUP BY productid;</a:t>
            </a:r>
            <a:br>
              <a:rPr altLang="en-US" sz="1800">
                <a:latin typeface="Courier New" pitchFamily="49" charset="0"/>
                <a:cs typeface="Courier New" pitchFamily="49" charset="0"/>
              </a:rPr>
            </a:br>
            <a:endParaRPr altLang="en-US" sz="2000" b="1" i="1"/>
          </a:p>
          <a:p>
            <a:pPr marL="0" indent="0" eaLnBrk="1" hangingPunct="1">
              <a:buFont typeface="Wingdings" pitchFamily="2" charset="2"/>
              <a:buNone/>
            </a:pPr>
            <a:r>
              <a:rPr altLang="en-US" sz="2000" b="1" i="1"/>
              <a:t>Query 20 result:</a:t>
            </a:r>
          </a:p>
        </p:txBody>
      </p:sp>
      <p:sp>
        <p:nvSpPr>
          <p:cNvPr id="10752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07525"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D02DE5B3-FFE9-48E1-AF61-4BC0F4968C22}" type="slidenum">
              <a:rPr lang="en-US" altLang="en-US" sz="900" b="1">
                <a:solidFill>
                  <a:schemeClr val="tx1"/>
                </a:solidFill>
              </a:rPr>
              <a:pPr>
                <a:spcBef>
                  <a:spcPct val="0"/>
                </a:spcBef>
                <a:buClrTx/>
                <a:buSzTx/>
                <a:buFontTx/>
                <a:buNone/>
              </a:pPr>
              <a:t>14</a:t>
            </a:fld>
            <a:endParaRPr lang="en-US" altLang="en-US" sz="900" b="1">
              <a:solidFill>
                <a:schemeClr val="tx1"/>
              </a:solidFill>
            </a:endParaRPr>
          </a:p>
        </p:txBody>
      </p:sp>
      <p:pic>
        <p:nvPicPr>
          <p:cNvPr id="107526"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3962400"/>
            <a:ext cx="2906713" cy="2468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itle 1"/>
          <p:cNvSpPr>
            <a:spLocks noGrp="1"/>
          </p:cNvSpPr>
          <p:nvPr>
            <p:ph type="title"/>
          </p:nvPr>
        </p:nvSpPr>
        <p:spPr bwMode="auto"/>
        <p:txBody>
          <a:bodyPr/>
          <a:lstStyle/>
          <a:p>
            <a:pPr eaLnBrk="1" hangingPunct="1"/>
            <a:r>
              <a:rPr altLang="en-US" cap="none">
                <a:ea typeface="MS PGothic" pitchFamily="34" charset="-128"/>
              </a:rPr>
              <a:t>GROUP BY</a:t>
            </a:r>
          </a:p>
        </p:txBody>
      </p:sp>
      <p:sp>
        <p:nvSpPr>
          <p:cNvPr id="109571"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a:t>Query 21 text: 	</a:t>
            </a:r>
            <a:r>
              <a:rPr altLang="en-US" sz="2000" i="1"/>
              <a:t>For each product, retrieve the ProductID value and the number </a:t>
            </a:r>
            <a:br>
              <a:rPr altLang="en-US" sz="2000" i="1"/>
            </a:br>
            <a:r>
              <a:rPr altLang="en-US" sz="2000" i="1"/>
              <a:t>		of sales transactions in which the product was sold</a:t>
            </a:r>
          </a:p>
          <a:p>
            <a:pPr marL="0" indent="0" eaLnBrk="1" hangingPunct="1">
              <a:buFont typeface="Wingdings" pitchFamily="2" charset="2"/>
              <a:buNone/>
            </a:pPr>
            <a:endParaRPr altLang="en-US" sz="2000" i="1"/>
          </a:p>
          <a:p>
            <a:pPr marL="0" indent="0" eaLnBrk="1" hangingPunct="1">
              <a:buFont typeface="Wingdings" pitchFamily="2" charset="2"/>
              <a:buNone/>
            </a:pPr>
            <a:r>
              <a:rPr altLang="en-US" sz="2000" b="1" i="1"/>
              <a:t>Query 21: 	</a:t>
            </a:r>
            <a:r>
              <a:rPr altLang="en-US" sz="1800">
                <a:latin typeface="Courier New" pitchFamily="49" charset="0"/>
                <a:cs typeface="Courier New" pitchFamily="49" charset="0"/>
              </a:rPr>
              <a:t>SELECT productid, COUNT(*)</a:t>
            </a:r>
            <a:br>
              <a:rPr altLang="en-US" sz="1800">
                <a:latin typeface="Courier New" pitchFamily="49" charset="0"/>
                <a:cs typeface="Courier New" pitchFamily="49" charset="0"/>
              </a:rPr>
            </a:br>
            <a:r>
              <a:rPr altLang="en-US" sz="1800">
                <a:latin typeface="Courier New" pitchFamily="49" charset="0"/>
                <a:cs typeface="Courier New" pitchFamily="49" charset="0"/>
              </a:rPr>
              <a:t>		FROM 	soldvia</a:t>
            </a:r>
            <a:br>
              <a:rPr altLang="en-US" sz="1800">
                <a:latin typeface="Courier New" pitchFamily="49" charset="0"/>
                <a:cs typeface="Courier New" pitchFamily="49" charset="0"/>
              </a:rPr>
            </a:br>
            <a:r>
              <a:rPr altLang="en-US" sz="1800">
                <a:latin typeface="Courier New" pitchFamily="49" charset="0"/>
                <a:cs typeface="Courier New" pitchFamily="49" charset="0"/>
              </a:rPr>
              <a:t>		GROUP BY productid;</a:t>
            </a:r>
          </a:p>
          <a:p>
            <a:pPr marL="0" indent="0" eaLnBrk="1" hangingPunct="1">
              <a:buFont typeface="Wingdings" pitchFamily="2" charset="2"/>
              <a:buNone/>
            </a:pPr>
            <a:endParaRPr altLang="en-US" sz="1800" b="1" i="1">
              <a:latin typeface="Courier New" pitchFamily="49" charset="0"/>
              <a:cs typeface="Courier New" pitchFamily="49" charset="0"/>
            </a:endParaRPr>
          </a:p>
          <a:p>
            <a:pPr marL="0" indent="0" eaLnBrk="1" hangingPunct="1">
              <a:buFont typeface="Wingdings" pitchFamily="2" charset="2"/>
              <a:buNone/>
            </a:pPr>
            <a:r>
              <a:rPr altLang="en-US" sz="2000" b="1" i="1"/>
              <a:t>Query 21 result:</a:t>
            </a:r>
          </a:p>
        </p:txBody>
      </p:sp>
      <p:sp>
        <p:nvSpPr>
          <p:cNvPr id="10957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09573"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0A0A486A-30C4-4BE8-B32A-FADE4EAF12C5}" type="slidenum">
              <a:rPr lang="en-US" altLang="en-US" sz="900" b="1">
                <a:solidFill>
                  <a:schemeClr val="tx1"/>
                </a:solidFill>
              </a:rPr>
              <a:pPr>
                <a:spcBef>
                  <a:spcPct val="0"/>
                </a:spcBef>
                <a:buClrTx/>
                <a:buSzTx/>
                <a:buFontTx/>
                <a:buNone/>
              </a:pPr>
              <a:t>15</a:t>
            </a:fld>
            <a:endParaRPr lang="en-US" altLang="en-US" sz="900" b="1">
              <a:solidFill>
                <a:schemeClr val="tx1"/>
              </a:solidFill>
            </a:endParaRPr>
          </a:p>
        </p:txBody>
      </p:sp>
      <p:pic>
        <p:nvPicPr>
          <p:cNvPr id="1095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3962400"/>
            <a:ext cx="2562225"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itle 1"/>
          <p:cNvSpPr>
            <a:spLocks noGrp="1"/>
          </p:cNvSpPr>
          <p:nvPr>
            <p:ph type="title"/>
          </p:nvPr>
        </p:nvSpPr>
        <p:spPr bwMode="auto"/>
        <p:txBody>
          <a:bodyPr/>
          <a:lstStyle/>
          <a:p>
            <a:pPr eaLnBrk="1" hangingPunct="1"/>
            <a:r>
              <a:rPr altLang="en-US" cap="none">
                <a:ea typeface="MS PGothic" pitchFamily="34" charset="-128"/>
              </a:rPr>
              <a:t>HAVING</a:t>
            </a:r>
          </a:p>
        </p:txBody>
      </p:sp>
      <p:sp>
        <p:nvSpPr>
          <p:cNvPr id="111619" name="Content Placeholder 2"/>
          <p:cNvSpPr>
            <a:spLocks noGrp="1"/>
          </p:cNvSpPr>
          <p:nvPr>
            <p:ph idx="1"/>
          </p:nvPr>
        </p:nvSpPr>
        <p:spPr/>
        <p:txBody>
          <a:bodyPr/>
          <a:lstStyle/>
          <a:p>
            <a:pPr eaLnBrk="1" hangingPunct="1"/>
            <a:r>
              <a:rPr altLang="en-US" b="1"/>
              <a:t>HAVING</a:t>
            </a:r>
          </a:p>
          <a:p>
            <a:pPr lvl="1" eaLnBrk="1" hangingPunct="1">
              <a:buFont typeface="Arial" charset="0"/>
              <a:buChar char="•"/>
            </a:pPr>
            <a:r>
              <a:rPr altLang="en-US"/>
              <a:t>Enables summarizations across the groups of related data within tables</a:t>
            </a:r>
          </a:p>
          <a:p>
            <a:pPr lvl="1" eaLnBrk="1" hangingPunct="1">
              <a:buFont typeface="Arial" charset="0"/>
              <a:buChar char="•"/>
            </a:pPr>
            <a:r>
              <a:rPr altLang="en-US"/>
              <a:t>Determines which groups will be displayed in the result of a query and, consequently, which groups will not be displayed in the result of the query</a:t>
            </a:r>
          </a:p>
          <a:p>
            <a:pPr lvl="1" eaLnBrk="1" hangingPunct="1">
              <a:buFont typeface="Arial" charset="0"/>
              <a:buChar char="•"/>
            </a:pPr>
            <a:r>
              <a:rPr altLang="en-US"/>
              <a:t>A query that contains a HAVING clause must also contain a GROUP BY clause</a:t>
            </a:r>
          </a:p>
        </p:txBody>
      </p:sp>
      <p:sp>
        <p:nvSpPr>
          <p:cNvPr id="11162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11621"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D0F221F2-BFC8-4AB2-BF69-20D5E5FC31AB}" type="slidenum">
              <a:rPr lang="en-US" altLang="en-US" sz="900" b="1">
                <a:solidFill>
                  <a:schemeClr val="tx1"/>
                </a:solidFill>
              </a:rPr>
              <a:pPr>
                <a:spcBef>
                  <a:spcPct val="0"/>
                </a:spcBef>
                <a:buClrTx/>
                <a:buSzTx/>
                <a:buFontTx/>
                <a:buNone/>
              </a:pPr>
              <a:t>16</a:t>
            </a:fld>
            <a:endParaRPr lang="en-US" altLang="en-US" sz="900" b="1">
              <a:solidFill>
                <a:schemeClr val="tx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itle 1"/>
          <p:cNvSpPr>
            <a:spLocks noGrp="1"/>
          </p:cNvSpPr>
          <p:nvPr>
            <p:ph type="title"/>
          </p:nvPr>
        </p:nvSpPr>
        <p:spPr bwMode="auto"/>
        <p:txBody>
          <a:bodyPr/>
          <a:lstStyle/>
          <a:p>
            <a:pPr eaLnBrk="1" hangingPunct="1"/>
            <a:r>
              <a:rPr altLang="en-US" cap="none">
                <a:ea typeface="MS PGothic" pitchFamily="34" charset="-128"/>
              </a:rPr>
              <a:t>HAVING</a:t>
            </a:r>
          </a:p>
        </p:txBody>
      </p:sp>
      <p:sp>
        <p:nvSpPr>
          <p:cNvPr id="113667" name="Content Placeholder 2"/>
          <p:cNvSpPr>
            <a:spLocks noGrp="1"/>
          </p:cNvSpPr>
          <p:nvPr>
            <p:ph idx="1"/>
          </p:nvPr>
        </p:nvSpPr>
        <p:spPr>
          <a:xfrm>
            <a:off x="0" y="1143000"/>
            <a:ext cx="9144000" cy="4525963"/>
          </a:xfrm>
        </p:spPr>
        <p:txBody>
          <a:bodyPr/>
          <a:lstStyle/>
          <a:p>
            <a:pPr marL="0" indent="0" eaLnBrk="1" hangingPunct="1">
              <a:buFont typeface="Wingdings" pitchFamily="2" charset="2"/>
              <a:buNone/>
            </a:pPr>
            <a:r>
              <a:rPr altLang="en-US" sz="2000" b="1" i="1"/>
              <a:t>Query 22 text: 	</a:t>
            </a:r>
            <a:r>
              <a:rPr altLang="en-US" sz="2000" i="1"/>
              <a:t>Consider the groups of products where each group contains 		the products that are from the same category and supplied by 		the same vendor. For each such group that has more than one </a:t>
            </a:r>
            <a:br>
              <a:rPr altLang="en-US" sz="2000" i="1"/>
            </a:br>
            <a:r>
              <a:rPr altLang="en-US" sz="2000" i="1"/>
              <a:t>		product, retrieve the vendor ID, product category ID, number 		of products in the group, and average price of the products in 		the group.</a:t>
            </a:r>
          </a:p>
          <a:p>
            <a:pPr marL="0" indent="0" eaLnBrk="1" hangingPunct="1">
              <a:buFont typeface="Wingdings" pitchFamily="2" charset="2"/>
              <a:buNone/>
            </a:pPr>
            <a:endParaRPr altLang="en-US" sz="2000" i="1"/>
          </a:p>
          <a:p>
            <a:pPr marL="0" indent="0" eaLnBrk="1" hangingPunct="1">
              <a:buFont typeface="Wingdings" pitchFamily="2" charset="2"/>
              <a:buNone/>
            </a:pPr>
            <a:r>
              <a:rPr altLang="en-US" sz="2000" b="1" i="1"/>
              <a:t>Query 22: 	</a:t>
            </a:r>
            <a:r>
              <a:rPr altLang="en-US" sz="1800">
                <a:latin typeface="Courier New" pitchFamily="49" charset="0"/>
                <a:cs typeface="Courier New" pitchFamily="49" charset="0"/>
              </a:rPr>
              <a:t>SELECT 	vendorid, categoryid, COUNT(*),</a:t>
            </a:r>
            <a:br>
              <a:rPr altLang="en-US" sz="1800">
                <a:latin typeface="Courier New" pitchFamily="49" charset="0"/>
                <a:cs typeface="Courier New" pitchFamily="49" charset="0"/>
              </a:rPr>
            </a:br>
            <a:r>
              <a:rPr altLang="en-US" sz="1800">
                <a:latin typeface="Courier New" pitchFamily="49" charset="0"/>
                <a:cs typeface="Courier New" pitchFamily="49" charset="0"/>
              </a:rPr>
              <a:t> 				AVG(productprice)</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a:t>
            </a:r>
            <a:br>
              <a:rPr altLang="en-US" sz="1800">
                <a:latin typeface="Courier New" pitchFamily="49" charset="0"/>
                <a:cs typeface="Courier New" pitchFamily="49" charset="0"/>
              </a:rPr>
            </a:br>
            <a:r>
              <a:rPr altLang="en-US" sz="1800">
                <a:latin typeface="Courier New" pitchFamily="49" charset="0"/>
                <a:cs typeface="Courier New" pitchFamily="49" charset="0"/>
              </a:rPr>
              <a:t>		GROUP BY 	vendorid, categoryid</a:t>
            </a:r>
            <a:br>
              <a:rPr altLang="en-US" sz="1800">
                <a:latin typeface="Courier New" pitchFamily="49" charset="0"/>
                <a:cs typeface="Courier New" pitchFamily="49" charset="0"/>
              </a:rPr>
            </a:br>
            <a:r>
              <a:rPr altLang="en-US" sz="1800">
                <a:latin typeface="Courier New" pitchFamily="49" charset="0"/>
                <a:cs typeface="Courier New" pitchFamily="49" charset="0"/>
              </a:rPr>
              <a:t>		HAVING 	COUNT(*) &gt; 1;</a:t>
            </a:r>
            <a:br>
              <a:rPr altLang="en-US" sz="1800">
                <a:latin typeface="Courier New" pitchFamily="49" charset="0"/>
                <a:cs typeface="Courier New" pitchFamily="49" charset="0"/>
              </a:rPr>
            </a:br>
            <a:endParaRPr altLang="en-US" sz="2000" b="1" i="1"/>
          </a:p>
          <a:p>
            <a:pPr marL="0" indent="0" eaLnBrk="1" hangingPunct="1">
              <a:buFont typeface="Wingdings" pitchFamily="2" charset="2"/>
              <a:buNone/>
            </a:pPr>
            <a:r>
              <a:rPr altLang="en-US" sz="2000" b="1" i="1"/>
              <a:t>Query 22 result:</a:t>
            </a:r>
          </a:p>
        </p:txBody>
      </p:sp>
      <p:sp>
        <p:nvSpPr>
          <p:cNvPr id="113668"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13669"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3D21434D-D607-4A93-BC61-104B0ED7BE8A}" type="slidenum">
              <a:rPr lang="en-US" altLang="en-US" sz="900" b="1">
                <a:solidFill>
                  <a:schemeClr val="tx1"/>
                </a:solidFill>
              </a:rPr>
              <a:pPr>
                <a:spcBef>
                  <a:spcPct val="0"/>
                </a:spcBef>
                <a:buClrTx/>
                <a:buSzTx/>
                <a:buFontTx/>
                <a:buNone/>
              </a:pPr>
              <a:t>17</a:t>
            </a:fld>
            <a:endParaRPr lang="en-US" altLang="en-US" sz="900" b="1">
              <a:solidFill>
                <a:schemeClr val="tx1"/>
              </a:solidFill>
            </a:endParaRPr>
          </a:p>
        </p:txBody>
      </p:sp>
      <p:pic>
        <p:nvPicPr>
          <p:cNvPr id="1136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5350" y="5105400"/>
            <a:ext cx="4762500"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itle 1"/>
          <p:cNvSpPr>
            <a:spLocks noGrp="1"/>
          </p:cNvSpPr>
          <p:nvPr>
            <p:ph type="title"/>
          </p:nvPr>
        </p:nvSpPr>
        <p:spPr bwMode="auto"/>
        <p:txBody>
          <a:bodyPr/>
          <a:lstStyle/>
          <a:p>
            <a:pPr eaLnBrk="1" hangingPunct="1"/>
            <a:r>
              <a:rPr altLang="en-US" cap="none">
                <a:ea typeface="MS PGothic" pitchFamily="34" charset="-128"/>
              </a:rPr>
              <a:t>HAVING</a:t>
            </a:r>
          </a:p>
        </p:txBody>
      </p:sp>
      <p:sp>
        <p:nvSpPr>
          <p:cNvPr id="115715" name="Content Placeholder 2"/>
          <p:cNvSpPr>
            <a:spLocks noGrp="1"/>
          </p:cNvSpPr>
          <p:nvPr>
            <p:ph idx="1"/>
          </p:nvPr>
        </p:nvSpPr>
        <p:spPr>
          <a:xfrm>
            <a:off x="0" y="1143000"/>
            <a:ext cx="9144000" cy="5276850"/>
          </a:xfrm>
        </p:spPr>
        <p:txBody>
          <a:bodyPr/>
          <a:lstStyle/>
          <a:p>
            <a:pPr marL="0" indent="0" eaLnBrk="1" hangingPunct="1">
              <a:buFont typeface="Wingdings" pitchFamily="2" charset="2"/>
              <a:buNone/>
            </a:pPr>
            <a:r>
              <a:rPr altLang="en-US" sz="2000" b="1" i="1"/>
              <a:t>Query 23 text: 	</a:t>
            </a:r>
            <a:r>
              <a:rPr altLang="en-US" sz="2000" i="1"/>
              <a:t>Consider the groups of products where each group contains 		the products that are from the same category, supplied by the 		same vendor, and whose product price is $50 or higher. For 		each such group that has more than one product, retrieve the 		vendor ID, product category ID, number of products in the 			group, and average price of the products.</a:t>
            </a:r>
            <a:r>
              <a:rPr altLang="en-US" sz="1000" i="1"/>
              <a:t/>
            </a:r>
            <a:br>
              <a:rPr altLang="en-US" sz="1000" i="1"/>
            </a:br>
            <a:r>
              <a:rPr altLang="en-US" sz="1000" i="1"/>
              <a:t/>
            </a:r>
            <a:br>
              <a:rPr altLang="en-US" sz="1000" i="1"/>
            </a:br>
            <a:endParaRPr altLang="en-US" sz="800" i="1"/>
          </a:p>
          <a:p>
            <a:pPr marL="0" indent="0" eaLnBrk="1" hangingPunct="1">
              <a:buFont typeface="Wingdings" pitchFamily="2" charset="2"/>
              <a:buNone/>
            </a:pPr>
            <a:r>
              <a:rPr altLang="en-US" sz="2000" b="1" i="1"/>
              <a:t>Query 23: 	</a:t>
            </a:r>
            <a:r>
              <a:rPr altLang="en-US" sz="1800">
                <a:latin typeface="Courier New" pitchFamily="49" charset="0"/>
                <a:cs typeface="Courier New" pitchFamily="49" charset="0"/>
              </a:rPr>
              <a:t>SELECT 	vendorid, categoryid, COUNT(*),</a:t>
            </a:r>
            <a:br>
              <a:rPr altLang="en-US" sz="1800">
                <a:latin typeface="Courier New" pitchFamily="49" charset="0"/>
                <a:cs typeface="Courier New" pitchFamily="49" charset="0"/>
              </a:rPr>
            </a:br>
            <a:r>
              <a:rPr altLang="en-US" sz="1800">
                <a:latin typeface="Courier New" pitchFamily="49" charset="0"/>
                <a:cs typeface="Courier New" pitchFamily="49" charset="0"/>
              </a:rPr>
              <a:t> 				AVG(productprice)</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a:t>
            </a:r>
            <a:br>
              <a:rPr altLang="en-US" sz="1800">
                <a:latin typeface="Courier New" pitchFamily="49" charset="0"/>
                <a:cs typeface="Courier New" pitchFamily="49" charset="0"/>
              </a:rPr>
            </a:br>
            <a:r>
              <a:rPr altLang="en-US" sz="1800">
                <a:latin typeface="Courier New" pitchFamily="49" charset="0"/>
                <a:cs typeface="Courier New" pitchFamily="49" charset="0"/>
              </a:rPr>
              <a:t>		WHERE 		productprice &gt;= 50</a:t>
            </a:r>
            <a:br>
              <a:rPr altLang="en-US" sz="1800">
                <a:latin typeface="Courier New" pitchFamily="49" charset="0"/>
                <a:cs typeface="Courier New" pitchFamily="49" charset="0"/>
              </a:rPr>
            </a:br>
            <a:r>
              <a:rPr altLang="en-US" sz="1800">
                <a:latin typeface="Courier New" pitchFamily="49" charset="0"/>
                <a:cs typeface="Courier New" pitchFamily="49" charset="0"/>
              </a:rPr>
              <a:t>		GROUP BY 	vendorid, categoryid</a:t>
            </a:r>
            <a:br>
              <a:rPr altLang="en-US" sz="1800">
                <a:latin typeface="Courier New" pitchFamily="49" charset="0"/>
                <a:cs typeface="Courier New" pitchFamily="49" charset="0"/>
              </a:rPr>
            </a:br>
            <a:r>
              <a:rPr altLang="en-US" sz="1800">
                <a:latin typeface="Courier New" pitchFamily="49" charset="0"/>
                <a:cs typeface="Courier New" pitchFamily="49" charset="0"/>
              </a:rPr>
              <a:t>		HAVING 	COUNT(*) &gt; 1;</a:t>
            </a:r>
          </a:p>
          <a:p>
            <a:pPr marL="0" indent="0" eaLnBrk="1" hangingPunct="1">
              <a:buFont typeface="Wingdings" pitchFamily="2" charset="2"/>
              <a:buNone/>
            </a:pPr>
            <a:endParaRPr altLang="en-US" sz="800" b="1" i="1"/>
          </a:p>
          <a:p>
            <a:pPr marL="0" indent="0" eaLnBrk="1" hangingPunct="1">
              <a:buFont typeface="Wingdings" pitchFamily="2" charset="2"/>
              <a:buNone/>
            </a:pPr>
            <a:r>
              <a:rPr altLang="en-US" sz="2000" b="1" i="1"/>
              <a:t>Query 23 result:</a:t>
            </a:r>
          </a:p>
        </p:txBody>
      </p:sp>
      <p:sp>
        <p:nvSpPr>
          <p:cNvPr id="11571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15717"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3C7CF345-835D-479F-A60C-6CC0FE2E1127}" type="slidenum">
              <a:rPr lang="en-US" altLang="en-US" sz="900" b="1">
                <a:solidFill>
                  <a:schemeClr val="tx1"/>
                </a:solidFill>
              </a:rPr>
              <a:pPr>
                <a:spcBef>
                  <a:spcPct val="0"/>
                </a:spcBef>
                <a:buClrTx/>
                <a:buSzTx/>
                <a:buFontTx/>
                <a:buNone/>
              </a:pPr>
              <a:t>18</a:t>
            </a:fld>
            <a:endParaRPr lang="en-US" altLang="en-US" sz="900" b="1">
              <a:solidFill>
                <a:schemeClr val="tx1"/>
              </a:solidFill>
            </a:endParaRPr>
          </a:p>
        </p:txBody>
      </p:sp>
      <p:pic>
        <p:nvPicPr>
          <p:cNvPr id="1157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3288" y="5257800"/>
            <a:ext cx="4848225"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itle 1"/>
          <p:cNvSpPr>
            <a:spLocks noGrp="1"/>
          </p:cNvSpPr>
          <p:nvPr>
            <p:ph type="title"/>
          </p:nvPr>
        </p:nvSpPr>
        <p:spPr bwMode="auto"/>
        <p:txBody>
          <a:bodyPr/>
          <a:lstStyle/>
          <a:p>
            <a:pPr eaLnBrk="1" hangingPunct="1"/>
            <a:r>
              <a:rPr altLang="en-US" cap="none">
                <a:ea typeface="MS PGothic" pitchFamily="34" charset="-128"/>
              </a:rPr>
              <a:t>HAVING</a:t>
            </a:r>
          </a:p>
        </p:txBody>
      </p:sp>
      <p:sp>
        <p:nvSpPr>
          <p:cNvPr id="117763"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a:t>Query 24 text: 	</a:t>
            </a:r>
            <a:r>
              <a:rPr altLang="en-US" sz="2000" i="1"/>
              <a:t>For each product that has more than three items sold within all</a:t>
            </a:r>
            <a:br>
              <a:rPr altLang="en-US" sz="2000" i="1"/>
            </a:br>
            <a:r>
              <a:rPr altLang="en-US" sz="2000" i="1"/>
              <a:t>		sales transactions, retrieve the ProductID value and the total</a:t>
            </a:r>
            <a:br>
              <a:rPr altLang="en-US" sz="2000" i="1"/>
            </a:br>
            <a:r>
              <a:rPr altLang="en-US" sz="2000" i="1"/>
              <a:t>		number of product items sold within all sales transactions</a:t>
            </a:r>
            <a:br>
              <a:rPr altLang="en-US" sz="2000" i="1"/>
            </a:br>
            <a:endParaRPr altLang="en-US" sz="2000" i="1"/>
          </a:p>
          <a:p>
            <a:pPr marL="0" indent="0" eaLnBrk="1" hangingPunct="1">
              <a:buFont typeface="Wingdings" pitchFamily="2" charset="2"/>
              <a:buNone/>
            </a:pPr>
            <a:r>
              <a:rPr altLang="en-US" sz="2000" b="1" i="1"/>
              <a:t>Query 24: 	</a:t>
            </a:r>
            <a:r>
              <a:rPr altLang="en-US" sz="1800">
                <a:latin typeface="Courier New" pitchFamily="49" charset="0"/>
                <a:cs typeface="Courier New" pitchFamily="49" charset="0"/>
              </a:rPr>
              <a:t>SELECT 	productid, SUM(noofitems)</a:t>
            </a:r>
            <a:br>
              <a:rPr altLang="en-US" sz="1800">
                <a:latin typeface="Courier New" pitchFamily="49" charset="0"/>
                <a:cs typeface="Courier New" pitchFamily="49" charset="0"/>
              </a:rPr>
            </a:br>
            <a:r>
              <a:rPr altLang="en-US" sz="1800">
                <a:latin typeface="Courier New" pitchFamily="49" charset="0"/>
                <a:cs typeface="Courier New" pitchFamily="49" charset="0"/>
              </a:rPr>
              <a:t>		FROM 		soldvia</a:t>
            </a:r>
            <a:br>
              <a:rPr altLang="en-US" sz="1800">
                <a:latin typeface="Courier New" pitchFamily="49" charset="0"/>
                <a:cs typeface="Courier New" pitchFamily="49" charset="0"/>
              </a:rPr>
            </a:br>
            <a:r>
              <a:rPr altLang="en-US" sz="1800">
                <a:latin typeface="Courier New" pitchFamily="49" charset="0"/>
                <a:cs typeface="Courier New" pitchFamily="49" charset="0"/>
              </a:rPr>
              <a:t>		GROUP BY 	productid</a:t>
            </a:r>
            <a:br>
              <a:rPr altLang="en-US" sz="1800">
                <a:latin typeface="Courier New" pitchFamily="49" charset="0"/>
                <a:cs typeface="Courier New" pitchFamily="49" charset="0"/>
              </a:rPr>
            </a:br>
            <a:r>
              <a:rPr altLang="en-US" sz="1800">
                <a:latin typeface="Courier New" pitchFamily="49" charset="0"/>
                <a:cs typeface="Courier New" pitchFamily="49" charset="0"/>
              </a:rPr>
              <a:t>		HAVING 	SUM(noofitems) &gt; 3;</a:t>
            </a:r>
            <a:endParaRPr altLang="en-US" sz="2000" b="1" i="1"/>
          </a:p>
          <a:p>
            <a:pPr marL="0" indent="0" eaLnBrk="1" hangingPunct="1">
              <a:buFont typeface="Wingdings" pitchFamily="2" charset="2"/>
              <a:buNone/>
            </a:pPr>
            <a:endParaRPr altLang="en-US" sz="2000" b="1" i="1"/>
          </a:p>
          <a:p>
            <a:pPr marL="0" indent="0" eaLnBrk="1" hangingPunct="1">
              <a:buFont typeface="Wingdings" pitchFamily="2" charset="2"/>
              <a:buNone/>
            </a:pPr>
            <a:r>
              <a:rPr altLang="en-US" sz="2000" b="1" i="1"/>
              <a:t>Query 24 result:</a:t>
            </a:r>
          </a:p>
        </p:txBody>
      </p:sp>
      <p:sp>
        <p:nvSpPr>
          <p:cNvPr id="11776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17765"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679C365E-109F-43BF-9CEC-05630008373D}" type="slidenum">
              <a:rPr lang="en-US" altLang="en-US" sz="900" b="1">
                <a:solidFill>
                  <a:schemeClr val="tx1"/>
                </a:solidFill>
              </a:rPr>
              <a:pPr>
                <a:spcBef>
                  <a:spcPct val="0"/>
                </a:spcBef>
                <a:buClrTx/>
                <a:buSzTx/>
                <a:buFontTx/>
                <a:buNone/>
              </a:pPr>
              <a:t>19</a:t>
            </a:fld>
            <a:endParaRPr lang="en-US" altLang="en-US" sz="900" b="1">
              <a:solidFill>
                <a:schemeClr val="tx1"/>
              </a:solidFill>
            </a:endParaRPr>
          </a:p>
        </p:txBody>
      </p:sp>
      <p:pic>
        <p:nvPicPr>
          <p:cNvPr id="1177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4419600"/>
            <a:ext cx="2876550"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bwMode="auto"/>
        <p:txBody>
          <a:bodyPr/>
          <a:lstStyle/>
          <a:p>
            <a:pPr eaLnBrk="1" hangingPunct="1"/>
            <a:r>
              <a:rPr altLang="en-US" cap="none" dirty="0">
                <a:ea typeface="MS PGothic" pitchFamily="34" charset="-128"/>
              </a:rPr>
              <a:t>AGGREGATE FUNCTIONS</a:t>
            </a:r>
          </a:p>
        </p:txBody>
      </p:sp>
      <p:sp>
        <p:nvSpPr>
          <p:cNvPr id="82947" name="Content Placeholder 2"/>
          <p:cNvSpPr>
            <a:spLocks noGrp="1"/>
          </p:cNvSpPr>
          <p:nvPr>
            <p:ph idx="1"/>
          </p:nvPr>
        </p:nvSpPr>
        <p:spPr/>
        <p:txBody>
          <a:bodyPr/>
          <a:lstStyle/>
          <a:p>
            <a:pPr eaLnBrk="1" hangingPunct="1"/>
            <a:r>
              <a:rPr altLang="en-US" b="1"/>
              <a:t>Aggregate functions</a:t>
            </a:r>
          </a:p>
          <a:p>
            <a:pPr lvl="1" eaLnBrk="1" hangingPunct="1">
              <a:buFont typeface="Arial" charset="0"/>
              <a:buChar char="•"/>
            </a:pPr>
            <a:r>
              <a:rPr altLang="en-US"/>
              <a:t>For calculating and summarizing values in queries, SQL provides the following aggregate functions: </a:t>
            </a:r>
          </a:p>
          <a:p>
            <a:pPr lvl="2" eaLnBrk="1" hangingPunct="1"/>
            <a:r>
              <a:rPr altLang="en-US"/>
              <a:t>COUNT</a:t>
            </a:r>
          </a:p>
          <a:p>
            <a:pPr lvl="2" eaLnBrk="1" hangingPunct="1"/>
            <a:r>
              <a:rPr altLang="en-US"/>
              <a:t>SUM</a:t>
            </a:r>
          </a:p>
          <a:p>
            <a:pPr lvl="2" eaLnBrk="1" hangingPunct="1"/>
            <a:r>
              <a:rPr altLang="en-US"/>
              <a:t>AVG</a:t>
            </a:r>
          </a:p>
          <a:p>
            <a:pPr lvl="2" eaLnBrk="1" hangingPunct="1"/>
            <a:r>
              <a:rPr altLang="en-US"/>
              <a:t>MIN</a:t>
            </a:r>
          </a:p>
          <a:p>
            <a:pPr lvl="2" eaLnBrk="1" hangingPunct="1"/>
            <a:r>
              <a:rPr altLang="en-US"/>
              <a:t>MAX</a:t>
            </a:r>
          </a:p>
        </p:txBody>
      </p:sp>
      <p:sp>
        <p:nvSpPr>
          <p:cNvPr id="82948"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82949"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4F74848D-19D4-40B3-AFA0-920811871A26}" type="slidenum">
              <a:rPr lang="en-US" altLang="en-US" sz="900" b="1">
                <a:solidFill>
                  <a:schemeClr val="tx1"/>
                </a:solidFill>
              </a:rPr>
              <a:pPr>
                <a:spcBef>
                  <a:spcPct val="0"/>
                </a:spcBef>
                <a:buClrTx/>
                <a:buSzTx/>
                <a:buFontTx/>
                <a:buNone/>
              </a:pPr>
              <a:t>2</a:t>
            </a:fld>
            <a:endParaRPr lang="en-US" altLang="en-US" sz="900" b="1">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itle 1"/>
          <p:cNvSpPr>
            <a:spLocks noGrp="1"/>
          </p:cNvSpPr>
          <p:nvPr>
            <p:ph type="title"/>
          </p:nvPr>
        </p:nvSpPr>
        <p:spPr bwMode="auto"/>
        <p:txBody>
          <a:bodyPr/>
          <a:lstStyle/>
          <a:p>
            <a:pPr eaLnBrk="1" hangingPunct="1"/>
            <a:r>
              <a:rPr altLang="en-US" cap="none">
                <a:ea typeface="MS PGothic" pitchFamily="34" charset="-128"/>
              </a:rPr>
              <a:t>HAVING</a:t>
            </a:r>
          </a:p>
        </p:txBody>
      </p:sp>
      <p:sp>
        <p:nvSpPr>
          <p:cNvPr id="119811"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a:t>Query 25 text: 	</a:t>
            </a:r>
            <a:r>
              <a:rPr altLang="en-US" sz="2000" i="1"/>
              <a:t>For each product that was sold in more than one sales </a:t>
            </a:r>
            <a:br>
              <a:rPr altLang="en-US" sz="2000" i="1"/>
            </a:br>
            <a:r>
              <a:rPr altLang="en-US" sz="2000" i="1"/>
              <a:t>		transaction, retrieve the ProductID value and the number of</a:t>
            </a:r>
            <a:br>
              <a:rPr altLang="en-US" sz="2000" i="1"/>
            </a:br>
            <a:r>
              <a:rPr altLang="en-US" sz="2000" i="1"/>
              <a:t>		sales transactions in which the product was sold</a:t>
            </a:r>
          </a:p>
          <a:p>
            <a:pPr marL="0" indent="0" eaLnBrk="1" hangingPunct="1">
              <a:buFont typeface="Wingdings" pitchFamily="2" charset="2"/>
              <a:buNone/>
            </a:pPr>
            <a:endParaRPr altLang="en-US" sz="2000" i="1"/>
          </a:p>
          <a:p>
            <a:pPr marL="0" indent="0" eaLnBrk="1" hangingPunct="1">
              <a:buFont typeface="Wingdings" pitchFamily="2" charset="2"/>
              <a:buNone/>
            </a:pPr>
            <a:r>
              <a:rPr altLang="en-US" sz="2000" b="1" i="1"/>
              <a:t>Query 25: 	</a:t>
            </a:r>
            <a:r>
              <a:rPr altLang="en-US" sz="1800">
                <a:latin typeface="Courier New" pitchFamily="49" charset="0"/>
                <a:cs typeface="Courier New" pitchFamily="49" charset="0"/>
              </a:rPr>
              <a:t>SELECT 	productid, COUNT(*)</a:t>
            </a:r>
            <a:br>
              <a:rPr altLang="en-US" sz="1800">
                <a:latin typeface="Courier New" pitchFamily="49" charset="0"/>
                <a:cs typeface="Courier New" pitchFamily="49" charset="0"/>
              </a:rPr>
            </a:br>
            <a:r>
              <a:rPr altLang="en-US" sz="1800">
                <a:latin typeface="Courier New" pitchFamily="49" charset="0"/>
                <a:cs typeface="Courier New" pitchFamily="49" charset="0"/>
              </a:rPr>
              <a:t>		FROM 		soldvia</a:t>
            </a:r>
            <a:br>
              <a:rPr altLang="en-US" sz="1800">
                <a:latin typeface="Courier New" pitchFamily="49" charset="0"/>
                <a:cs typeface="Courier New" pitchFamily="49" charset="0"/>
              </a:rPr>
            </a:br>
            <a:r>
              <a:rPr altLang="en-US" sz="1800">
                <a:latin typeface="Courier New" pitchFamily="49" charset="0"/>
                <a:cs typeface="Courier New" pitchFamily="49" charset="0"/>
              </a:rPr>
              <a:t>		GROUP BY 	productid</a:t>
            </a:r>
            <a:br>
              <a:rPr altLang="en-US" sz="1800">
                <a:latin typeface="Courier New" pitchFamily="49" charset="0"/>
                <a:cs typeface="Courier New" pitchFamily="49" charset="0"/>
              </a:rPr>
            </a:br>
            <a:r>
              <a:rPr altLang="en-US" sz="1800">
                <a:latin typeface="Courier New" pitchFamily="49" charset="0"/>
                <a:cs typeface="Courier New" pitchFamily="49" charset="0"/>
              </a:rPr>
              <a:t>		HAVING 	COUNT(*) &gt; 1;</a:t>
            </a:r>
          </a:p>
          <a:p>
            <a:pPr marL="0" indent="0" eaLnBrk="1" hangingPunct="1">
              <a:buFont typeface="Wingdings" pitchFamily="2" charset="2"/>
              <a:buNone/>
            </a:pPr>
            <a:endParaRPr altLang="en-US" sz="2000" b="1" i="1"/>
          </a:p>
          <a:p>
            <a:pPr marL="0" indent="0" eaLnBrk="1" hangingPunct="1">
              <a:buFont typeface="Wingdings" pitchFamily="2" charset="2"/>
              <a:buNone/>
            </a:pPr>
            <a:r>
              <a:rPr altLang="en-US" sz="2000" b="1" i="1"/>
              <a:t>Query 25 result:</a:t>
            </a:r>
          </a:p>
        </p:txBody>
      </p:sp>
      <p:sp>
        <p:nvSpPr>
          <p:cNvPr id="11981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19813"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07E98DA6-6FAD-4A23-9229-1561E7EC08B8}" type="slidenum">
              <a:rPr lang="en-US" altLang="en-US" sz="900" b="1">
                <a:solidFill>
                  <a:schemeClr val="tx1"/>
                </a:solidFill>
              </a:rPr>
              <a:pPr>
                <a:spcBef>
                  <a:spcPct val="0"/>
                </a:spcBef>
                <a:buClrTx/>
                <a:buSzTx/>
                <a:buFontTx/>
                <a:buNone/>
              </a:pPr>
              <a:t>20</a:t>
            </a:fld>
            <a:endParaRPr lang="en-US" altLang="en-US" sz="900" b="1">
              <a:solidFill>
                <a:schemeClr val="tx1"/>
              </a:solidFill>
            </a:endParaRPr>
          </a:p>
        </p:txBody>
      </p:sp>
      <p:pic>
        <p:nvPicPr>
          <p:cNvPr id="1198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4495800"/>
            <a:ext cx="2590800"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itle 1"/>
          <p:cNvSpPr>
            <a:spLocks noGrp="1"/>
          </p:cNvSpPr>
          <p:nvPr>
            <p:ph type="title"/>
          </p:nvPr>
        </p:nvSpPr>
        <p:spPr bwMode="auto"/>
        <p:txBody>
          <a:bodyPr/>
          <a:lstStyle/>
          <a:p>
            <a:pPr eaLnBrk="1" hangingPunct="1"/>
            <a:r>
              <a:rPr altLang="en-US" cap="none">
                <a:ea typeface="MS PGothic" pitchFamily="34" charset="-128"/>
              </a:rPr>
              <a:t>HAVING</a:t>
            </a:r>
          </a:p>
        </p:txBody>
      </p:sp>
      <p:sp>
        <p:nvSpPr>
          <p:cNvPr id="121859"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a:t>Query 26 text: 	</a:t>
            </a:r>
            <a:r>
              <a:rPr altLang="en-US" sz="2000" i="1"/>
              <a:t>For each product that has more than three items sold within all</a:t>
            </a:r>
            <a:br>
              <a:rPr altLang="en-US" sz="2000" i="1"/>
            </a:br>
            <a:r>
              <a:rPr altLang="en-US" sz="2000" i="1"/>
              <a:t>		sales transactions, retrieve the ProductID value</a:t>
            </a:r>
          </a:p>
          <a:p>
            <a:pPr marL="0" indent="0" eaLnBrk="1" hangingPunct="1">
              <a:buFont typeface="Wingdings" pitchFamily="2" charset="2"/>
              <a:buNone/>
            </a:pPr>
            <a:endParaRPr altLang="en-US" sz="2000" i="1"/>
          </a:p>
          <a:p>
            <a:pPr marL="0" indent="0" eaLnBrk="1" hangingPunct="1">
              <a:buFont typeface="Wingdings" pitchFamily="2" charset="2"/>
              <a:buNone/>
            </a:pPr>
            <a:r>
              <a:rPr altLang="en-US" sz="2000" b="1" i="1"/>
              <a:t>Query 26: 	</a:t>
            </a:r>
            <a:r>
              <a:rPr altLang="en-US" sz="1800">
                <a:latin typeface="Courier New" pitchFamily="49" charset="0"/>
                <a:cs typeface="Courier New" pitchFamily="49" charset="0"/>
              </a:rPr>
              <a:t>SELECT productid</a:t>
            </a:r>
            <a:br>
              <a:rPr altLang="en-US" sz="1800">
                <a:latin typeface="Courier New" pitchFamily="49" charset="0"/>
                <a:cs typeface="Courier New" pitchFamily="49" charset="0"/>
              </a:rPr>
            </a:br>
            <a:r>
              <a:rPr altLang="en-US" sz="1800">
                <a:latin typeface="Courier New" pitchFamily="49" charset="0"/>
                <a:cs typeface="Courier New" pitchFamily="49" charset="0"/>
              </a:rPr>
              <a:t>		FROM soldvia</a:t>
            </a:r>
            <a:br>
              <a:rPr altLang="en-US" sz="1800">
                <a:latin typeface="Courier New" pitchFamily="49" charset="0"/>
                <a:cs typeface="Courier New" pitchFamily="49" charset="0"/>
              </a:rPr>
            </a:br>
            <a:r>
              <a:rPr altLang="en-US" sz="1800">
                <a:latin typeface="Courier New" pitchFamily="49" charset="0"/>
                <a:cs typeface="Courier New" pitchFamily="49" charset="0"/>
              </a:rPr>
              <a:t>		GROUP BY productid</a:t>
            </a:r>
            <a:br>
              <a:rPr altLang="en-US" sz="1800">
                <a:latin typeface="Courier New" pitchFamily="49" charset="0"/>
                <a:cs typeface="Courier New" pitchFamily="49" charset="0"/>
              </a:rPr>
            </a:br>
            <a:r>
              <a:rPr altLang="en-US" sz="1800">
                <a:latin typeface="Courier New" pitchFamily="49" charset="0"/>
                <a:cs typeface="Courier New" pitchFamily="49" charset="0"/>
              </a:rPr>
              <a:t>		HAVING SUM(noofitems) &gt; 3;</a:t>
            </a:r>
            <a:br>
              <a:rPr altLang="en-US" sz="1800">
                <a:latin typeface="Courier New" pitchFamily="49" charset="0"/>
                <a:cs typeface="Courier New" pitchFamily="49" charset="0"/>
              </a:rPr>
            </a:br>
            <a:endParaRPr altLang="en-US" sz="2000" b="1" i="1"/>
          </a:p>
          <a:p>
            <a:pPr marL="0" indent="0" eaLnBrk="1" hangingPunct="1">
              <a:buFont typeface="Wingdings" pitchFamily="2" charset="2"/>
              <a:buNone/>
            </a:pPr>
            <a:r>
              <a:rPr altLang="en-US" sz="2000" b="1" i="1"/>
              <a:t>Query 26 result:</a:t>
            </a:r>
          </a:p>
        </p:txBody>
      </p:sp>
      <p:sp>
        <p:nvSpPr>
          <p:cNvPr id="12186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21861"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682C0FA3-FD51-42D3-BFBD-0142015743D3}" type="slidenum">
              <a:rPr lang="en-US" altLang="en-US" sz="900" b="1">
                <a:solidFill>
                  <a:schemeClr val="tx1"/>
                </a:solidFill>
              </a:rPr>
              <a:pPr>
                <a:spcBef>
                  <a:spcPct val="0"/>
                </a:spcBef>
                <a:buClrTx/>
                <a:buSzTx/>
                <a:buFontTx/>
                <a:buNone/>
              </a:pPr>
              <a:t>21</a:t>
            </a:fld>
            <a:endParaRPr lang="en-US" altLang="en-US" sz="900" b="1">
              <a:solidFill>
                <a:schemeClr val="tx1"/>
              </a:solidFill>
            </a:endParaRPr>
          </a:p>
        </p:txBody>
      </p:sp>
      <p:pic>
        <p:nvPicPr>
          <p:cNvPr id="1218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4114800"/>
            <a:ext cx="1638300"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itle 1"/>
          <p:cNvSpPr>
            <a:spLocks noGrp="1"/>
          </p:cNvSpPr>
          <p:nvPr>
            <p:ph type="title"/>
          </p:nvPr>
        </p:nvSpPr>
        <p:spPr bwMode="auto"/>
        <p:txBody>
          <a:bodyPr/>
          <a:lstStyle/>
          <a:p>
            <a:pPr eaLnBrk="1" hangingPunct="1"/>
            <a:r>
              <a:rPr altLang="en-US" cap="none">
                <a:ea typeface="MS PGothic" pitchFamily="34" charset="-128"/>
              </a:rPr>
              <a:t>HAVING</a:t>
            </a:r>
          </a:p>
        </p:txBody>
      </p:sp>
      <p:sp>
        <p:nvSpPr>
          <p:cNvPr id="123907"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a:t>Query 27 text: 	</a:t>
            </a:r>
            <a:r>
              <a:rPr altLang="en-US" sz="2000" i="1"/>
              <a:t>For each product that was sold in more than one sales</a:t>
            </a:r>
            <a:br>
              <a:rPr altLang="en-US" sz="2000" i="1"/>
            </a:br>
            <a:r>
              <a:rPr altLang="en-US" sz="2000" i="1"/>
              <a:t>		transaction, retrieve the ProductID value</a:t>
            </a:r>
          </a:p>
          <a:p>
            <a:pPr marL="0" indent="0" eaLnBrk="1" hangingPunct="1">
              <a:buFont typeface="Wingdings" pitchFamily="2" charset="2"/>
              <a:buNone/>
            </a:pPr>
            <a:endParaRPr altLang="en-US" sz="2000" i="1"/>
          </a:p>
          <a:p>
            <a:pPr marL="0" indent="0" eaLnBrk="1" hangingPunct="1">
              <a:buFont typeface="Wingdings" pitchFamily="2" charset="2"/>
              <a:buNone/>
            </a:pPr>
            <a:r>
              <a:rPr altLang="en-US" sz="2000" b="1" i="1"/>
              <a:t>Query 27: 	</a:t>
            </a:r>
            <a:r>
              <a:rPr altLang="en-US" sz="1800">
                <a:latin typeface="Courier New" pitchFamily="49" charset="0"/>
                <a:cs typeface="Courier New" pitchFamily="49" charset="0"/>
              </a:rPr>
              <a:t>SELECT 	productid</a:t>
            </a:r>
            <a:br>
              <a:rPr altLang="en-US" sz="1800">
                <a:latin typeface="Courier New" pitchFamily="49" charset="0"/>
                <a:cs typeface="Courier New" pitchFamily="49" charset="0"/>
              </a:rPr>
            </a:br>
            <a:r>
              <a:rPr altLang="en-US" sz="1800">
                <a:latin typeface="Courier New" pitchFamily="49" charset="0"/>
                <a:cs typeface="Courier New" pitchFamily="49" charset="0"/>
              </a:rPr>
              <a:t>		FROM 		soldvia</a:t>
            </a:r>
            <a:br>
              <a:rPr altLang="en-US" sz="1800">
                <a:latin typeface="Courier New" pitchFamily="49" charset="0"/>
                <a:cs typeface="Courier New" pitchFamily="49" charset="0"/>
              </a:rPr>
            </a:br>
            <a:r>
              <a:rPr altLang="en-US" sz="1800">
                <a:latin typeface="Courier New" pitchFamily="49" charset="0"/>
                <a:cs typeface="Courier New" pitchFamily="49" charset="0"/>
              </a:rPr>
              <a:t>		GROUP BY 	productid</a:t>
            </a:r>
            <a:br>
              <a:rPr altLang="en-US" sz="1800">
                <a:latin typeface="Courier New" pitchFamily="49" charset="0"/>
                <a:cs typeface="Courier New" pitchFamily="49" charset="0"/>
              </a:rPr>
            </a:br>
            <a:r>
              <a:rPr altLang="en-US" sz="1800">
                <a:latin typeface="Courier New" pitchFamily="49" charset="0"/>
                <a:cs typeface="Courier New" pitchFamily="49" charset="0"/>
              </a:rPr>
              <a:t>		HAVING 	COUNT(*) &gt; 1;</a:t>
            </a:r>
          </a:p>
          <a:p>
            <a:pPr marL="0" indent="0" eaLnBrk="1" hangingPunct="1">
              <a:buFont typeface="Wingdings" pitchFamily="2" charset="2"/>
              <a:buNone/>
            </a:pPr>
            <a:endParaRPr altLang="en-US" sz="2000" b="1" i="1"/>
          </a:p>
          <a:p>
            <a:pPr marL="0" indent="0" eaLnBrk="1" hangingPunct="1">
              <a:buFont typeface="Wingdings" pitchFamily="2" charset="2"/>
              <a:buNone/>
            </a:pPr>
            <a:r>
              <a:rPr altLang="en-US" sz="2000" b="1" i="1"/>
              <a:t>Query 27 result:</a:t>
            </a:r>
          </a:p>
        </p:txBody>
      </p:sp>
      <p:sp>
        <p:nvSpPr>
          <p:cNvPr id="123908"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23909"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741F514E-6230-41FF-8D12-75D78034A895}" type="slidenum">
              <a:rPr lang="en-US" altLang="en-US" sz="900" b="1">
                <a:solidFill>
                  <a:schemeClr val="tx1"/>
                </a:solidFill>
              </a:rPr>
              <a:pPr>
                <a:spcBef>
                  <a:spcPct val="0"/>
                </a:spcBef>
                <a:buClrTx/>
                <a:buSzTx/>
                <a:buFontTx/>
                <a:buNone/>
              </a:pPr>
              <a:t>22</a:t>
            </a:fld>
            <a:endParaRPr lang="en-US" altLang="en-US" sz="900" b="1">
              <a:solidFill>
                <a:schemeClr val="tx1"/>
              </a:solidFill>
            </a:endParaRPr>
          </a:p>
        </p:txBody>
      </p:sp>
      <p:pic>
        <p:nvPicPr>
          <p:cNvPr id="1239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5988" y="4191000"/>
            <a:ext cx="15906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itle 1"/>
          <p:cNvSpPr>
            <a:spLocks noGrp="1"/>
          </p:cNvSpPr>
          <p:nvPr>
            <p:ph type="title"/>
          </p:nvPr>
        </p:nvSpPr>
        <p:spPr bwMode="auto"/>
        <p:txBody>
          <a:bodyPr/>
          <a:lstStyle/>
          <a:p>
            <a:pPr eaLnBrk="1" hangingPunct="1"/>
            <a:r>
              <a:rPr altLang="en-US" cap="none">
                <a:ea typeface="MS PGothic" pitchFamily="34" charset="-128"/>
              </a:rPr>
              <a:t>NESTED QUERIES</a:t>
            </a:r>
          </a:p>
        </p:txBody>
      </p:sp>
      <p:sp>
        <p:nvSpPr>
          <p:cNvPr id="125955" name="Content Placeholder 2"/>
          <p:cNvSpPr>
            <a:spLocks noGrp="1"/>
          </p:cNvSpPr>
          <p:nvPr>
            <p:ph idx="1"/>
          </p:nvPr>
        </p:nvSpPr>
        <p:spPr/>
        <p:txBody>
          <a:bodyPr/>
          <a:lstStyle/>
          <a:p>
            <a:pPr eaLnBrk="1" hangingPunct="1"/>
            <a:r>
              <a:rPr altLang="en-US" b="1"/>
              <a:t>Nested Query</a:t>
            </a:r>
          </a:p>
          <a:p>
            <a:pPr lvl="1" eaLnBrk="1" hangingPunct="1">
              <a:buFont typeface="Arial" charset="0"/>
              <a:buChar char="•"/>
            </a:pPr>
            <a:r>
              <a:rPr altLang="en-US"/>
              <a:t>A query that is used within another query </a:t>
            </a:r>
          </a:p>
          <a:p>
            <a:pPr lvl="2" eaLnBrk="1" hangingPunct="1"/>
            <a:r>
              <a:rPr altLang="en-US"/>
              <a:t>A nested query is also referred to as an </a:t>
            </a:r>
            <a:r>
              <a:rPr altLang="en-US" b="1"/>
              <a:t>inner query</a:t>
            </a:r>
            <a:r>
              <a:rPr altLang="en-US"/>
              <a:t>,</a:t>
            </a:r>
          </a:p>
          <a:p>
            <a:pPr lvl="2" eaLnBrk="1" hangingPunct="1"/>
            <a:r>
              <a:rPr altLang="en-US"/>
              <a:t>The query that uses the nested query is referred to as an </a:t>
            </a:r>
            <a:r>
              <a:rPr altLang="en-US" b="1"/>
              <a:t>outer query</a:t>
            </a:r>
            <a:endParaRPr altLang="en-US"/>
          </a:p>
        </p:txBody>
      </p:sp>
      <p:sp>
        <p:nvSpPr>
          <p:cNvPr id="12595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25957"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1C5CC029-0E34-46B4-AF71-45504B2E59BB}" type="slidenum">
              <a:rPr lang="en-US" altLang="en-US" sz="900" b="1">
                <a:solidFill>
                  <a:schemeClr val="tx1"/>
                </a:solidFill>
              </a:rPr>
              <a:pPr>
                <a:spcBef>
                  <a:spcPct val="0"/>
                </a:spcBef>
                <a:buClrTx/>
                <a:buSzTx/>
                <a:buFontTx/>
                <a:buNone/>
              </a:pPr>
              <a:t>23</a:t>
            </a:fld>
            <a:endParaRPr lang="en-US" altLang="en-US" sz="900" b="1">
              <a:solidFill>
                <a:schemeClr val="tx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Title 1"/>
          <p:cNvSpPr>
            <a:spLocks noGrp="1"/>
          </p:cNvSpPr>
          <p:nvPr>
            <p:ph type="title"/>
          </p:nvPr>
        </p:nvSpPr>
        <p:spPr bwMode="auto"/>
        <p:txBody>
          <a:bodyPr/>
          <a:lstStyle/>
          <a:p>
            <a:pPr eaLnBrk="1" hangingPunct="1"/>
            <a:r>
              <a:rPr altLang="en-US" cap="none">
                <a:ea typeface="MS PGothic" pitchFamily="34" charset="-128"/>
              </a:rPr>
              <a:t>NESTED QUERIES</a:t>
            </a:r>
          </a:p>
        </p:txBody>
      </p:sp>
      <p:sp>
        <p:nvSpPr>
          <p:cNvPr id="128003"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a:t>Query 28 text: 	</a:t>
            </a:r>
            <a:r>
              <a:rPr altLang="en-US" sz="2000" i="1"/>
              <a:t>For each product whose product price is below the average 			price of all products, retrieve the product ID, product name, 		and product price</a:t>
            </a:r>
          </a:p>
          <a:p>
            <a:pPr marL="0" indent="0" eaLnBrk="1" hangingPunct="1">
              <a:buFont typeface="Wingdings" pitchFamily="2" charset="2"/>
              <a:buNone/>
            </a:pPr>
            <a:endParaRPr altLang="en-US" sz="2000" i="1"/>
          </a:p>
          <a:p>
            <a:pPr marL="0" indent="0" eaLnBrk="1" hangingPunct="1">
              <a:buFont typeface="Wingdings" pitchFamily="2" charset="2"/>
              <a:buNone/>
            </a:pPr>
            <a:r>
              <a:rPr altLang="en-US" sz="2000" b="1" i="1"/>
              <a:t>Query 28: 	</a:t>
            </a:r>
            <a:r>
              <a:rPr altLang="en-US" sz="1800">
                <a:latin typeface="Courier New" pitchFamily="49" charset="0"/>
                <a:cs typeface="Courier New" pitchFamily="49" charset="0"/>
              </a:rPr>
              <a:t>SELECT	productid, productname, productprice</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a:t>
            </a:r>
            <a:br>
              <a:rPr altLang="en-US" sz="1800">
                <a:latin typeface="Courier New" pitchFamily="49" charset="0"/>
                <a:cs typeface="Courier New" pitchFamily="49" charset="0"/>
              </a:rPr>
            </a:br>
            <a:r>
              <a:rPr altLang="en-US" sz="1800">
                <a:latin typeface="Courier New" pitchFamily="49" charset="0"/>
                <a:cs typeface="Courier New" pitchFamily="49" charset="0"/>
              </a:rPr>
              <a:t>		WHERE 	productprice &lt; ( SELECT AVG(productprice)</a:t>
            </a:r>
            <a:br>
              <a:rPr altLang="en-US" sz="1800">
                <a:latin typeface="Courier New" pitchFamily="49" charset="0"/>
                <a:cs typeface="Courier New" pitchFamily="49" charset="0"/>
              </a:rPr>
            </a:br>
            <a:r>
              <a:rPr altLang="en-US" sz="1800">
                <a:latin typeface="Courier New" pitchFamily="49" charset="0"/>
                <a:cs typeface="Courier New" pitchFamily="49" charset="0"/>
              </a:rPr>
              <a:t>					   </a:t>
            </a:r>
            <a:r>
              <a:rPr altLang="en-US" sz="1200">
                <a:latin typeface="Courier New" pitchFamily="49" charset="0"/>
                <a:cs typeface="Courier New" pitchFamily="49" charset="0"/>
              </a:rPr>
              <a:t> </a:t>
            </a:r>
            <a:r>
              <a:rPr altLang="en-US" sz="1800">
                <a:latin typeface="Courier New" pitchFamily="49" charset="0"/>
                <a:cs typeface="Courier New" pitchFamily="49" charset="0"/>
              </a:rPr>
              <a:t>FROM product);</a:t>
            </a:r>
            <a:endParaRPr altLang="en-US" sz="2000" b="1" i="1"/>
          </a:p>
          <a:p>
            <a:pPr marL="0" indent="0" eaLnBrk="1" hangingPunct="1">
              <a:buFont typeface="Wingdings" pitchFamily="2" charset="2"/>
              <a:buNone/>
            </a:pPr>
            <a:endParaRPr altLang="en-US" sz="2000" b="1" i="1"/>
          </a:p>
          <a:p>
            <a:pPr marL="0" indent="0" eaLnBrk="1" hangingPunct="1">
              <a:buFont typeface="Wingdings" pitchFamily="2" charset="2"/>
              <a:buNone/>
            </a:pPr>
            <a:r>
              <a:rPr altLang="en-US" sz="2000" b="1" i="1"/>
              <a:t>Query 28 result:</a:t>
            </a:r>
          </a:p>
        </p:txBody>
      </p:sp>
      <p:sp>
        <p:nvSpPr>
          <p:cNvPr id="12800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28005"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D279DFC8-DC1C-4A5F-A231-4AB87EDEA842}" type="slidenum">
              <a:rPr lang="en-US" altLang="en-US" sz="900" b="1">
                <a:solidFill>
                  <a:schemeClr val="tx1"/>
                </a:solidFill>
              </a:rPr>
              <a:pPr>
                <a:spcBef>
                  <a:spcPct val="0"/>
                </a:spcBef>
                <a:buClrTx/>
                <a:buSzTx/>
                <a:buFontTx/>
                <a:buNone/>
              </a:pPr>
              <a:t>24</a:t>
            </a:fld>
            <a:endParaRPr lang="en-US" altLang="en-US" sz="900" b="1">
              <a:solidFill>
                <a:schemeClr val="tx1"/>
              </a:solidFill>
            </a:endParaRPr>
          </a:p>
        </p:txBody>
      </p:sp>
      <p:pic>
        <p:nvPicPr>
          <p:cNvPr id="1280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4495800"/>
            <a:ext cx="3695700" cy="200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itle 1"/>
          <p:cNvSpPr>
            <a:spLocks noGrp="1"/>
          </p:cNvSpPr>
          <p:nvPr>
            <p:ph type="title"/>
          </p:nvPr>
        </p:nvSpPr>
        <p:spPr bwMode="auto"/>
        <p:txBody>
          <a:bodyPr/>
          <a:lstStyle/>
          <a:p>
            <a:pPr eaLnBrk="1" hangingPunct="1"/>
            <a:r>
              <a:rPr altLang="en-US" cap="none">
                <a:ea typeface="MS PGothic" pitchFamily="34" charset="-128"/>
              </a:rPr>
              <a:t>NESTED QUERIES</a:t>
            </a:r>
          </a:p>
        </p:txBody>
      </p:sp>
      <p:sp>
        <p:nvSpPr>
          <p:cNvPr id="130051"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a:t>Query 28 text: 	</a:t>
            </a:r>
            <a:r>
              <a:rPr altLang="en-US" sz="2000" i="1"/>
              <a:t>For each product whose product price is below the average 			price of all products, retrieve the product ID, product name, 		and product price</a:t>
            </a:r>
          </a:p>
          <a:p>
            <a:pPr marL="0" indent="0" eaLnBrk="1" hangingPunct="1">
              <a:buFont typeface="Wingdings" pitchFamily="2" charset="2"/>
              <a:buNone/>
            </a:pPr>
            <a:endParaRPr altLang="en-US" sz="2000" i="1"/>
          </a:p>
          <a:p>
            <a:pPr marL="0" indent="0" eaLnBrk="1" hangingPunct="1">
              <a:buFont typeface="Wingdings" pitchFamily="2" charset="2"/>
              <a:buNone/>
            </a:pPr>
            <a:r>
              <a:rPr altLang="en-US" sz="2000" b="1" i="1"/>
              <a:t>Query 28: 	</a:t>
            </a:r>
            <a:r>
              <a:rPr altLang="en-US" sz="1800">
                <a:latin typeface="Courier New" pitchFamily="49" charset="0"/>
                <a:cs typeface="Courier New" pitchFamily="49" charset="0"/>
              </a:rPr>
              <a:t>SELECT	productid, productname, productprice</a:t>
            </a:r>
            <a:br>
              <a:rPr altLang="en-US" sz="1800">
                <a:latin typeface="Courier New" pitchFamily="49" charset="0"/>
                <a:cs typeface="Courier New" pitchFamily="49" charset="0"/>
              </a:rPr>
            </a:br>
            <a:r>
              <a:rPr altLang="en-US" sz="2000" b="1" i="1"/>
              <a:t>INVALID</a:t>
            </a:r>
            <a:r>
              <a:rPr altLang="en-US" sz="1800">
                <a:latin typeface="Courier New" pitchFamily="49" charset="0"/>
                <a:cs typeface="Courier New" pitchFamily="49" charset="0"/>
              </a:rPr>
              <a:t>		FROM 	product</a:t>
            </a:r>
            <a:br>
              <a:rPr altLang="en-US" sz="1800">
                <a:latin typeface="Courier New" pitchFamily="49" charset="0"/>
                <a:cs typeface="Courier New" pitchFamily="49" charset="0"/>
              </a:rPr>
            </a:br>
            <a:r>
              <a:rPr altLang="en-US" sz="1800">
                <a:latin typeface="Courier New" pitchFamily="49" charset="0"/>
                <a:cs typeface="Courier New" pitchFamily="49" charset="0"/>
              </a:rPr>
              <a:t>		WHERE 	productprice &lt; AVG(productprice);</a:t>
            </a:r>
            <a:endParaRPr altLang="en-US" sz="2000" b="1" i="1"/>
          </a:p>
          <a:p>
            <a:pPr marL="0" indent="0" eaLnBrk="1" hangingPunct="1">
              <a:buFont typeface="Wingdings" pitchFamily="2" charset="2"/>
              <a:buNone/>
            </a:pPr>
            <a:endParaRPr altLang="en-US" sz="2000" b="1" i="1"/>
          </a:p>
        </p:txBody>
      </p:sp>
      <p:sp>
        <p:nvSpPr>
          <p:cNvPr id="13005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30053"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37569F21-6F4D-4FFC-9B0B-97019B3409D8}" type="slidenum">
              <a:rPr lang="en-US" altLang="en-US" sz="900" b="1">
                <a:solidFill>
                  <a:schemeClr val="tx1"/>
                </a:solidFill>
              </a:rPr>
              <a:pPr>
                <a:spcBef>
                  <a:spcPct val="0"/>
                </a:spcBef>
                <a:buClrTx/>
                <a:buSzTx/>
                <a:buFontTx/>
                <a:buNone/>
              </a:pPr>
              <a:t>25</a:t>
            </a:fld>
            <a:endParaRPr lang="en-US" altLang="en-US" sz="900" b="1">
              <a:solidFill>
                <a:schemeClr val="tx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itle 1"/>
          <p:cNvSpPr>
            <a:spLocks noGrp="1"/>
          </p:cNvSpPr>
          <p:nvPr>
            <p:ph type="title"/>
          </p:nvPr>
        </p:nvSpPr>
        <p:spPr bwMode="auto"/>
        <p:txBody>
          <a:bodyPr/>
          <a:lstStyle/>
          <a:p>
            <a:pPr eaLnBrk="1" hangingPunct="1"/>
            <a:r>
              <a:rPr altLang="en-US" cap="none">
                <a:ea typeface="MS PGothic" pitchFamily="34" charset="-128"/>
              </a:rPr>
              <a:t>IN</a:t>
            </a:r>
          </a:p>
        </p:txBody>
      </p:sp>
      <p:sp>
        <p:nvSpPr>
          <p:cNvPr id="132099" name="Content Placeholder 2"/>
          <p:cNvSpPr>
            <a:spLocks noGrp="1"/>
          </p:cNvSpPr>
          <p:nvPr>
            <p:ph idx="1"/>
          </p:nvPr>
        </p:nvSpPr>
        <p:spPr/>
        <p:txBody>
          <a:bodyPr/>
          <a:lstStyle/>
          <a:p>
            <a:pPr eaLnBrk="1" hangingPunct="1"/>
            <a:r>
              <a:rPr altLang="en-US" b="1"/>
              <a:t>IN</a:t>
            </a:r>
          </a:p>
          <a:p>
            <a:pPr lvl="1" eaLnBrk="1" hangingPunct="1">
              <a:buFont typeface="Arial" charset="0"/>
              <a:buChar char="•"/>
            </a:pPr>
            <a:r>
              <a:rPr altLang="en-US"/>
              <a:t>Used for comparison of a value with a set of values</a:t>
            </a:r>
          </a:p>
        </p:txBody>
      </p:sp>
      <p:sp>
        <p:nvSpPr>
          <p:cNvPr id="13210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32101"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59CCB5AF-214D-4CCF-94EC-6F0D503679B4}" type="slidenum">
              <a:rPr lang="en-US" altLang="en-US" sz="900" b="1">
                <a:solidFill>
                  <a:schemeClr val="tx1"/>
                </a:solidFill>
              </a:rPr>
              <a:pPr>
                <a:spcBef>
                  <a:spcPct val="0"/>
                </a:spcBef>
                <a:buClrTx/>
                <a:buSzTx/>
                <a:buFontTx/>
                <a:buNone/>
              </a:pPr>
              <a:t>26</a:t>
            </a:fld>
            <a:endParaRPr lang="en-US" altLang="en-US" sz="900" b="1">
              <a:solidFill>
                <a:schemeClr val="tx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itle 1"/>
          <p:cNvSpPr>
            <a:spLocks noGrp="1"/>
          </p:cNvSpPr>
          <p:nvPr>
            <p:ph type="title"/>
          </p:nvPr>
        </p:nvSpPr>
        <p:spPr bwMode="auto"/>
        <p:txBody>
          <a:bodyPr/>
          <a:lstStyle/>
          <a:p>
            <a:pPr eaLnBrk="1" hangingPunct="1"/>
            <a:r>
              <a:rPr altLang="en-US" cap="none">
                <a:ea typeface="MS PGothic" pitchFamily="34" charset="-128"/>
              </a:rPr>
              <a:t>IN</a:t>
            </a:r>
          </a:p>
        </p:txBody>
      </p:sp>
      <p:sp>
        <p:nvSpPr>
          <p:cNvPr id="134147" name="Content Placeholder 2"/>
          <p:cNvSpPr>
            <a:spLocks noGrp="1"/>
          </p:cNvSpPr>
          <p:nvPr>
            <p:ph idx="1"/>
          </p:nvPr>
        </p:nvSpPr>
        <p:spPr>
          <a:xfrm>
            <a:off x="0" y="1143000"/>
            <a:ext cx="9144000" cy="4525963"/>
          </a:xfrm>
        </p:spPr>
        <p:txBody>
          <a:bodyPr/>
          <a:lstStyle/>
          <a:p>
            <a:pPr marL="0" indent="0" eaLnBrk="1" hangingPunct="1">
              <a:buFont typeface="Wingdings" pitchFamily="2" charset="2"/>
              <a:buNone/>
            </a:pPr>
            <a:r>
              <a:rPr altLang="en-US" sz="2000" b="1" i="1"/>
              <a:t>Query 29 text: 	</a:t>
            </a:r>
            <a:r>
              <a:rPr altLang="en-US" sz="2000" i="1"/>
              <a:t>For each product that has more than three items sold within all </a:t>
            </a:r>
            <a:br>
              <a:rPr altLang="en-US" sz="2000" i="1"/>
            </a:br>
            <a:r>
              <a:rPr altLang="en-US" sz="2000" i="1"/>
              <a:t>		sales transactions, retrieve the product ID, product name, and</a:t>
            </a:r>
            <a:br>
              <a:rPr altLang="en-US" sz="2000" i="1"/>
            </a:br>
            <a:r>
              <a:rPr altLang="en-US" sz="2000" i="1"/>
              <a:t>		product price</a:t>
            </a:r>
          </a:p>
          <a:p>
            <a:pPr marL="0" indent="0" eaLnBrk="1" hangingPunct="1">
              <a:buFont typeface="Wingdings" pitchFamily="2" charset="2"/>
              <a:buNone/>
            </a:pPr>
            <a:endParaRPr altLang="en-US" sz="2000" i="1"/>
          </a:p>
          <a:p>
            <a:pPr marL="0" indent="0" eaLnBrk="1" hangingPunct="1">
              <a:buFont typeface="Wingdings" pitchFamily="2" charset="2"/>
              <a:buNone/>
            </a:pPr>
            <a:r>
              <a:rPr altLang="en-US" sz="2000" b="1" i="1"/>
              <a:t>Query 29: 	</a:t>
            </a:r>
            <a:r>
              <a:rPr altLang="en-US" sz="1800">
                <a:latin typeface="Courier New" pitchFamily="49" charset="0"/>
                <a:cs typeface="Courier New" pitchFamily="49" charset="0"/>
              </a:rPr>
              <a:t>SELECT 	productid, productname, productprice</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a:t>
            </a:r>
            <a:br>
              <a:rPr altLang="en-US" sz="1800">
                <a:latin typeface="Courier New" pitchFamily="49" charset="0"/>
                <a:cs typeface="Courier New" pitchFamily="49" charset="0"/>
              </a:rPr>
            </a:br>
            <a:r>
              <a:rPr altLang="en-US" sz="1800">
                <a:latin typeface="Courier New" pitchFamily="49" charset="0"/>
                <a:cs typeface="Courier New" pitchFamily="49" charset="0"/>
              </a:rPr>
              <a:t>		WHERE 		productid IN</a:t>
            </a:r>
            <a:br>
              <a:rPr altLang="en-US" sz="1800">
                <a:latin typeface="Courier New" pitchFamily="49" charset="0"/>
                <a:cs typeface="Courier New" pitchFamily="49" charset="0"/>
              </a:rPr>
            </a:br>
            <a:r>
              <a:rPr altLang="en-US" sz="1800">
                <a:latin typeface="Courier New" pitchFamily="49" charset="0"/>
                <a:cs typeface="Courier New" pitchFamily="49" charset="0"/>
              </a:rPr>
              <a:t>				(SELECT productid</a:t>
            </a:r>
            <a:br>
              <a:rPr altLang="en-US" sz="1800">
                <a:latin typeface="Courier New" pitchFamily="49" charset="0"/>
                <a:cs typeface="Courier New" pitchFamily="49" charset="0"/>
              </a:rPr>
            </a:br>
            <a:r>
              <a:rPr altLang="en-US" sz="1800">
                <a:latin typeface="Courier New" pitchFamily="49" charset="0"/>
                <a:cs typeface="Courier New" pitchFamily="49" charset="0"/>
              </a:rPr>
              <a:t>				 FROM soldvia</a:t>
            </a:r>
            <a:br>
              <a:rPr altLang="en-US" sz="1800">
                <a:latin typeface="Courier New" pitchFamily="49" charset="0"/>
                <a:cs typeface="Courier New" pitchFamily="49" charset="0"/>
              </a:rPr>
            </a:br>
            <a:r>
              <a:rPr altLang="en-US" sz="1800">
                <a:latin typeface="Courier New" pitchFamily="49" charset="0"/>
                <a:cs typeface="Courier New" pitchFamily="49" charset="0"/>
              </a:rPr>
              <a:t>				 GROUP BY productid</a:t>
            </a:r>
            <a:br>
              <a:rPr altLang="en-US" sz="1800">
                <a:latin typeface="Courier New" pitchFamily="49" charset="0"/>
                <a:cs typeface="Courier New" pitchFamily="49" charset="0"/>
              </a:rPr>
            </a:br>
            <a:r>
              <a:rPr altLang="en-US" sz="1800">
                <a:latin typeface="Courier New" pitchFamily="49" charset="0"/>
                <a:cs typeface="Courier New" pitchFamily="49" charset="0"/>
              </a:rPr>
              <a:t>				 HAVING SUM(noofitems) &gt; 3);</a:t>
            </a:r>
            <a:br>
              <a:rPr altLang="en-US" sz="1800">
                <a:latin typeface="Courier New" pitchFamily="49" charset="0"/>
                <a:cs typeface="Courier New" pitchFamily="49" charset="0"/>
              </a:rPr>
            </a:br>
            <a:endParaRPr altLang="en-US" sz="2000" b="1" i="1"/>
          </a:p>
          <a:p>
            <a:pPr marL="0" indent="0" eaLnBrk="1" hangingPunct="1">
              <a:buFont typeface="Wingdings" pitchFamily="2" charset="2"/>
              <a:buNone/>
            </a:pPr>
            <a:r>
              <a:rPr altLang="en-US" sz="2000" b="1" i="1"/>
              <a:t>Query 29 result:</a:t>
            </a:r>
          </a:p>
        </p:txBody>
      </p:sp>
      <p:sp>
        <p:nvSpPr>
          <p:cNvPr id="134148"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34149"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AF437BC6-9561-4957-AD3A-FE0C5180BF51}" type="slidenum">
              <a:rPr lang="en-US" altLang="en-US" sz="900" b="1">
                <a:solidFill>
                  <a:schemeClr val="tx1"/>
                </a:solidFill>
              </a:rPr>
              <a:pPr>
                <a:spcBef>
                  <a:spcPct val="0"/>
                </a:spcBef>
                <a:buClrTx/>
                <a:buSzTx/>
                <a:buFontTx/>
                <a:buNone/>
              </a:pPr>
              <a:t>27</a:t>
            </a:fld>
            <a:endParaRPr lang="en-US" altLang="en-US" sz="900" b="1">
              <a:solidFill>
                <a:schemeClr val="tx1"/>
              </a:solidFill>
            </a:endParaRPr>
          </a:p>
        </p:txBody>
      </p:sp>
      <p:pic>
        <p:nvPicPr>
          <p:cNvPr id="1341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4800600"/>
            <a:ext cx="370522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itle 1"/>
          <p:cNvSpPr>
            <a:spLocks noGrp="1"/>
          </p:cNvSpPr>
          <p:nvPr>
            <p:ph type="title"/>
          </p:nvPr>
        </p:nvSpPr>
        <p:spPr bwMode="auto"/>
        <p:txBody>
          <a:bodyPr/>
          <a:lstStyle/>
          <a:p>
            <a:pPr eaLnBrk="1" hangingPunct="1"/>
            <a:r>
              <a:rPr altLang="en-US" cap="none">
                <a:ea typeface="MS PGothic" pitchFamily="34" charset="-128"/>
              </a:rPr>
              <a:t>IN</a:t>
            </a:r>
          </a:p>
        </p:txBody>
      </p:sp>
      <p:sp>
        <p:nvSpPr>
          <p:cNvPr id="136195" name="Content Placeholder 2"/>
          <p:cNvSpPr>
            <a:spLocks noGrp="1"/>
          </p:cNvSpPr>
          <p:nvPr>
            <p:ph idx="1"/>
          </p:nvPr>
        </p:nvSpPr>
        <p:spPr>
          <a:xfrm>
            <a:off x="0" y="1143000"/>
            <a:ext cx="9144000" cy="4525963"/>
          </a:xfrm>
        </p:spPr>
        <p:txBody>
          <a:bodyPr/>
          <a:lstStyle/>
          <a:p>
            <a:pPr marL="0" indent="0" eaLnBrk="1" hangingPunct="1">
              <a:buFont typeface="Wingdings" pitchFamily="2" charset="2"/>
              <a:buNone/>
            </a:pPr>
            <a:r>
              <a:rPr altLang="en-US" sz="2000" b="1" i="1"/>
              <a:t>Query 30 text: 	</a:t>
            </a:r>
            <a:r>
              <a:rPr altLang="en-US" sz="2000" i="1"/>
              <a:t>For each product whose items were sold in more than one 			sales transaction, retrieve the product id, product name and </a:t>
            </a:r>
            <a:br>
              <a:rPr altLang="en-US" sz="2000" i="1"/>
            </a:br>
            <a:r>
              <a:rPr altLang="en-US" sz="2000" i="1"/>
              <a:t>		product price</a:t>
            </a:r>
          </a:p>
          <a:p>
            <a:pPr marL="0" indent="0" eaLnBrk="1" hangingPunct="1">
              <a:buFont typeface="Wingdings" pitchFamily="2" charset="2"/>
              <a:buNone/>
            </a:pPr>
            <a:endParaRPr altLang="en-US" sz="2000" i="1"/>
          </a:p>
          <a:p>
            <a:pPr marL="0" indent="0" eaLnBrk="1" hangingPunct="1">
              <a:buFont typeface="Wingdings" pitchFamily="2" charset="2"/>
              <a:buNone/>
            </a:pPr>
            <a:r>
              <a:rPr altLang="en-US" sz="2000" b="1" i="1"/>
              <a:t>Query 30 : 	</a:t>
            </a:r>
            <a:r>
              <a:rPr altLang="en-US" sz="1800">
                <a:latin typeface="Courier New" pitchFamily="49" charset="0"/>
                <a:cs typeface="Courier New" pitchFamily="49" charset="0"/>
              </a:rPr>
              <a:t>SELECT 	productid, productname, productprice</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a:t>
            </a:r>
            <a:br>
              <a:rPr altLang="en-US" sz="1800">
                <a:latin typeface="Courier New" pitchFamily="49" charset="0"/>
                <a:cs typeface="Courier New" pitchFamily="49" charset="0"/>
              </a:rPr>
            </a:br>
            <a:r>
              <a:rPr altLang="en-US" sz="1800">
                <a:latin typeface="Courier New" pitchFamily="49" charset="0"/>
                <a:cs typeface="Courier New" pitchFamily="49" charset="0"/>
              </a:rPr>
              <a:t>		WHERE 		productid IN</a:t>
            </a:r>
            <a:br>
              <a:rPr altLang="en-US" sz="1800">
                <a:latin typeface="Courier New" pitchFamily="49" charset="0"/>
                <a:cs typeface="Courier New" pitchFamily="49" charset="0"/>
              </a:rPr>
            </a:br>
            <a:r>
              <a:rPr altLang="en-US" sz="1800">
                <a:latin typeface="Courier New" pitchFamily="49" charset="0"/>
                <a:cs typeface="Courier New" pitchFamily="49" charset="0"/>
              </a:rPr>
              <a:t>				(SELECT productid</a:t>
            </a:r>
            <a:br>
              <a:rPr altLang="en-US" sz="1800">
                <a:latin typeface="Courier New" pitchFamily="49" charset="0"/>
                <a:cs typeface="Courier New" pitchFamily="49" charset="0"/>
              </a:rPr>
            </a:br>
            <a:r>
              <a:rPr altLang="en-US" sz="1800">
                <a:latin typeface="Courier New" pitchFamily="49" charset="0"/>
                <a:cs typeface="Courier New" pitchFamily="49" charset="0"/>
              </a:rPr>
              <a:t>				 FROM soldvia</a:t>
            </a:r>
            <a:br>
              <a:rPr altLang="en-US" sz="1800">
                <a:latin typeface="Courier New" pitchFamily="49" charset="0"/>
                <a:cs typeface="Courier New" pitchFamily="49" charset="0"/>
              </a:rPr>
            </a:br>
            <a:r>
              <a:rPr altLang="en-US" sz="1800">
                <a:latin typeface="Courier New" pitchFamily="49" charset="0"/>
                <a:cs typeface="Courier New" pitchFamily="49" charset="0"/>
              </a:rPr>
              <a:t>				 GROUP BY productid</a:t>
            </a:r>
            <a:br>
              <a:rPr altLang="en-US" sz="1800">
                <a:latin typeface="Courier New" pitchFamily="49" charset="0"/>
                <a:cs typeface="Courier New" pitchFamily="49" charset="0"/>
              </a:rPr>
            </a:br>
            <a:r>
              <a:rPr altLang="en-US" sz="1800">
                <a:latin typeface="Courier New" pitchFamily="49" charset="0"/>
                <a:cs typeface="Courier New" pitchFamily="49" charset="0"/>
              </a:rPr>
              <a:t>				 HAVING COUNT(*) &gt; 1);</a:t>
            </a:r>
            <a:br>
              <a:rPr altLang="en-US" sz="1800">
                <a:latin typeface="Courier New" pitchFamily="49" charset="0"/>
                <a:cs typeface="Courier New" pitchFamily="49" charset="0"/>
              </a:rPr>
            </a:br>
            <a:endParaRPr altLang="en-US" sz="2000" b="1" i="1"/>
          </a:p>
          <a:p>
            <a:pPr marL="0" indent="0" eaLnBrk="1" hangingPunct="1">
              <a:buFont typeface="Wingdings" pitchFamily="2" charset="2"/>
              <a:buNone/>
            </a:pPr>
            <a:r>
              <a:rPr altLang="en-US" sz="2000" b="1" i="1"/>
              <a:t>Query 30 result:</a:t>
            </a:r>
          </a:p>
        </p:txBody>
      </p:sp>
      <p:sp>
        <p:nvSpPr>
          <p:cNvPr id="13619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36197"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3A5D354A-8D90-4A35-87EC-72BED5229F24}" type="slidenum">
              <a:rPr lang="en-US" altLang="en-US" sz="900" b="1">
                <a:solidFill>
                  <a:schemeClr val="tx1"/>
                </a:solidFill>
              </a:rPr>
              <a:pPr>
                <a:spcBef>
                  <a:spcPct val="0"/>
                </a:spcBef>
                <a:buClrTx/>
                <a:buSzTx/>
                <a:buFontTx/>
                <a:buNone/>
              </a:pPr>
              <a:t>28</a:t>
            </a:fld>
            <a:endParaRPr lang="en-US" altLang="en-US" sz="900" b="1">
              <a:solidFill>
                <a:schemeClr val="tx1"/>
              </a:solidFill>
            </a:endParaRPr>
          </a:p>
        </p:txBody>
      </p:sp>
      <p:pic>
        <p:nvPicPr>
          <p:cNvPr id="1361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2500" y="4648200"/>
            <a:ext cx="3705225"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Title 1"/>
          <p:cNvSpPr>
            <a:spLocks noGrp="1"/>
          </p:cNvSpPr>
          <p:nvPr>
            <p:ph type="title"/>
          </p:nvPr>
        </p:nvSpPr>
        <p:spPr bwMode="auto"/>
        <p:txBody>
          <a:bodyPr/>
          <a:lstStyle/>
          <a:p>
            <a:pPr eaLnBrk="1" hangingPunct="1"/>
            <a:r>
              <a:rPr altLang="en-US" cap="none">
                <a:ea typeface="MS PGothic" pitchFamily="34" charset="-128"/>
              </a:rPr>
              <a:t>ALIAS</a:t>
            </a:r>
          </a:p>
        </p:txBody>
      </p:sp>
      <p:sp>
        <p:nvSpPr>
          <p:cNvPr id="154627" name="Content Placeholder 2"/>
          <p:cNvSpPr>
            <a:spLocks noGrp="1"/>
          </p:cNvSpPr>
          <p:nvPr>
            <p:ph idx="1"/>
          </p:nvPr>
        </p:nvSpPr>
        <p:spPr/>
        <p:txBody>
          <a:bodyPr/>
          <a:lstStyle/>
          <a:p>
            <a:pPr eaLnBrk="1" hangingPunct="1"/>
            <a:r>
              <a:rPr altLang="en-US" b="1"/>
              <a:t>Alias</a:t>
            </a:r>
          </a:p>
          <a:p>
            <a:pPr lvl="1" eaLnBrk="1" hangingPunct="1">
              <a:buFont typeface="Arial" charset="0"/>
              <a:buChar char="•"/>
            </a:pPr>
            <a:r>
              <a:rPr altLang="en-US"/>
              <a:t>An alternative and usually shorter name that can be used anywhere within a query instead of the full relation name</a:t>
            </a:r>
          </a:p>
        </p:txBody>
      </p:sp>
      <p:sp>
        <p:nvSpPr>
          <p:cNvPr id="154628"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54629"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20A8BBEA-EB12-4662-9A3E-C545B1F7F7CD}" type="slidenum">
              <a:rPr lang="en-US" altLang="en-US" sz="900" b="1">
                <a:solidFill>
                  <a:schemeClr val="tx1"/>
                </a:solidFill>
              </a:rPr>
              <a:pPr>
                <a:spcBef>
                  <a:spcPct val="0"/>
                </a:spcBef>
                <a:buClrTx/>
                <a:buSzTx/>
                <a:buFontTx/>
                <a:buNone/>
              </a:pPr>
              <a:t>29</a:t>
            </a:fld>
            <a:endParaRPr lang="en-US" altLang="en-US" sz="900" b="1">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bwMode="auto"/>
        <p:txBody>
          <a:bodyPr/>
          <a:lstStyle/>
          <a:p>
            <a:pPr eaLnBrk="1" hangingPunct="1"/>
            <a:r>
              <a:rPr altLang="en-US" cap="none">
                <a:ea typeface="MS PGothic" pitchFamily="34" charset="-128"/>
              </a:rPr>
              <a:t>AGGREGATE FUNCTIONS</a:t>
            </a:r>
          </a:p>
        </p:txBody>
      </p:sp>
      <p:sp>
        <p:nvSpPr>
          <p:cNvPr id="84995"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a:t>Query 12 text: 	</a:t>
            </a:r>
            <a:r>
              <a:rPr altLang="en-US" sz="2000" i="1"/>
              <a:t>Retrieve the average price of all products</a:t>
            </a:r>
          </a:p>
          <a:p>
            <a:pPr marL="0" indent="0" eaLnBrk="1" hangingPunct="1">
              <a:buFont typeface="Wingdings" pitchFamily="2" charset="2"/>
              <a:buNone/>
            </a:pPr>
            <a:endParaRPr altLang="en-US" sz="2000" i="1"/>
          </a:p>
          <a:p>
            <a:pPr marL="0" indent="0" eaLnBrk="1" hangingPunct="1">
              <a:buFont typeface="Wingdings" pitchFamily="2" charset="2"/>
              <a:buNone/>
            </a:pPr>
            <a:r>
              <a:rPr altLang="en-US" sz="2000" b="1" i="1"/>
              <a:t>Query 12 : 	</a:t>
            </a:r>
            <a:r>
              <a:rPr altLang="en-US" sz="1800">
                <a:latin typeface="Courier New" pitchFamily="49" charset="0"/>
                <a:cs typeface="Courier New" pitchFamily="49" charset="0"/>
              </a:rPr>
              <a:t>SELECT AVG(productprice)</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a:t>
            </a:r>
            <a:endParaRPr altLang="en-US" sz="2000" b="1" i="1"/>
          </a:p>
          <a:p>
            <a:pPr marL="0" indent="0" eaLnBrk="1" hangingPunct="1">
              <a:buFont typeface="Wingdings" pitchFamily="2" charset="2"/>
              <a:buNone/>
            </a:pPr>
            <a:endParaRPr altLang="en-US" sz="2000" b="1" i="1"/>
          </a:p>
          <a:p>
            <a:pPr marL="0" indent="0" eaLnBrk="1" hangingPunct="1">
              <a:buFont typeface="Wingdings" pitchFamily="2" charset="2"/>
              <a:buNone/>
            </a:pPr>
            <a:endParaRPr altLang="en-US" sz="2000" b="1" i="1"/>
          </a:p>
          <a:p>
            <a:pPr marL="0" indent="0" eaLnBrk="1" hangingPunct="1">
              <a:buFont typeface="Wingdings" pitchFamily="2" charset="2"/>
              <a:buNone/>
            </a:pPr>
            <a:r>
              <a:rPr altLang="en-US" sz="2000" b="1" i="1"/>
              <a:t>Query 12 result:</a:t>
            </a:r>
          </a:p>
        </p:txBody>
      </p:sp>
      <p:sp>
        <p:nvSpPr>
          <p:cNvPr id="8499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84997"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05E7A306-01DC-4715-99AB-7744569C3040}" type="slidenum">
              <a:rPr lang="en-US" altLang="en-US" sz="900" b="1">
                <a:solidFill>
                  <a:schemeClr val="tx1"/>
                </a:solidFill>
              </a:rPr>
              <a:pPr>
                <a:spcBef>
                  <a:spcPct val="0"/>
                </a:spcBef>
                <a:buClrTx/>
                <a:buSzTx/>
                <a:buFontTx/>
                <a:buNone/>
              </a:pPr>
              <a:t>3</a:t>
            </a:fld>
            <a:endParaRPr lang="en-US" altLang="en-US" sz="900" b="1">
              <a:solidFill>
                <a:schemeClr val="tx1"/>
              </a:solidFill>
            </a:endParaRPr>
          </a:p>
        </p:txBody>
      </p:sp>
      <p:pic>
        <p:nvPicPr>
          <p:cNvPr id="849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3625" y="3733800"/>
            <a:ext cx="2238375"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Title 1"/>
          <p:cNvSpPr>
            <a:spLocks noGrp="1"/>
          </p:cNvSpPr>
          <p:nvPr>
            <p:ph type="title"/>
          </p:nvPr>
        </p:nvSpPr>
        <p:spPr bwMode="auto"/>
        <p:txBody>
          <a:bodyPr/>
          <a:lstStyle/>
          <a:p>
            <a:pPr eaLnBrk="1" hangingPunct="1"/>
            <a:r>
              <a:rPr altLang="en-US" cap="none">
                <a:ea typeface="MS PGothic" pitchFamily="34" charset="-128"/>
              </a:rPr>
              <a:t>ALIAS</a:t>
            </a:r>
          </a:p>
        </p:txBody>
      </p:sp>
      <p:sp>
        <p:nvSpPr>
          <p:cNvPr id="156675" name="Content Placeholder 2"/>
          <p:cNvSpPr>
            <a:spLocks noGrp="1"/>
          </p:cNvSpPr>
          <p:nvPr>
            <p:ph idx="1"/>
          </p:nvPr>
        </p:nvSpPr>
        <p:spPr>
          <a:xfrm>
            <a:off x="304800" y="1600200"/>
            <a:ext cx="9067800" cy="4525963"/>
          </a:xfrm>
        </p:spPr>
        <p:txBody>
          <a:bodyPr/>
          <a:lstStyle/>
          <a:p>
            <a:pPr marL="0" indent="0" eaLnBrk="1" hangingPunct="1">
              <a:buFont typeface="Wingdings" pitchFamily="2" charset="2"/>
              <a:buNone/>
            </a:pPr>
            <a:r>
              <a:rPr altLang="en-US" sz="2000" b="1" i="1" dirty="0"/>
              <a:t>Query 31 text: 	</a:t>
            </a:r>
            <a:r>
              <a:rPr altLang="en-US" sz="2000" i="1" dirty="0"/>
              <a:t>For each product, retrieve the product ID, name of the product,</a:t>
            </a:r>
            <a:br>
              <a:rPr altLang="en-US" sz="2000" i="1" dirty="0"/>
            </a:br>
            <a:r>
              <a:rPr altLang="en-US" sz="2000" i="1" dirty="0"/>
              <a:t>		name of the vendor of the product, and price of the product</a:t>
            </a:r>
          </a:p>
          <a:p>
            <a:pPr marL="0" indent="0" eaLnBrk="1" hangingPunct="1">
              <a:buFont typeface="Wingdings" pitchFamily="2" charset="2"/>
              <a:buNone/>
            </a:pPr>
            <a:endParaRPr altLang="en-US" sz="2000" i="1" dirty="0"/>
          </a:p>
          <a:p>
            <a:pPr marL="0" indent="0" eaLnBrk="1" hangingPunct="1">
              <a:buFont typeface="Wingdings" pitchFamily="2" charset="2"/>
              <a:buNone/>
            </a:pPr>
            <a:r>
              <a:rPr altLang="en-US" sz="2000" b="1" i="1" dirty="0"/>
              <a:t>Query 31: 	</a:t>
            </a:r>
            <a:r>
              <a:rPr altLang="en-US" sz="1800" dirty="0">
                <a:latin typeface="Courier New" pitchFamily="49" charset="0"/>
                <a:cs typeface="Courier New" pitchFamily="49" charset="0"/>
              </a:rPr>
              <a:t>SELECT 	</a:t>
            </a:r>
            <a:r>
              <a:rPr altLang="en-US" sz="1800" dirty="0" err="1">
                <a:latin typeface="Courier New" pitchFamily="49" charset="0"/>
                <a:cs typeface="Courier New" pitchFamily="49" charset="0"/>
              </a:rPr>
              <a:t>productid</a:t>
            </a:r>
            <a:r>
              <a:rPr altLang="en-US" sz="1800" dirty="0">
                <a:latin typeface="Courier New" pitchFamily="49" charset="0"/>
                <a:cs typeface="Courier New" pitchFamily="49" charset="0"/>
              </a:rPr>
              <a:t>,</a:t>
            </a:r>
            <a:r>
              <a:rPr altLang="en-US" sz="1000" dirty="0">
                <a:latin typeface="Courier New" pitchFamily="49" charset="0"/>
                <a:cs typeface="Courier New" pitchFamily="49" charset="0"/>
              </a:rPr>
              <a:t> </a:t>
            </a:r>
            <a:r>
              <a:rPr altLang="en-US" sz="1800" dirty="0" err="1">
                <a:latin typeface="Courier New" pitchFamily="49" charset="0"/>
                <a:cs typeface="Courier New" pitchFamily="49" charset="0"/>
              </a:rPr>
              <a:t>productname</a:t>
            </a:r>
            <a:r>
              <a:rPr altLang="en-US" sz="1800" dirty="0">
                <a:latin typeface="Courier New" pitchFamily="49" charset="0"/>
                <a:cs typeface="Courier New" pitchFamily="49" charset="0"/>
              </a:rPr>
              <a:t>,</a:t>
            </a:r>
            <a:r>
              <a:rPr altLang="en-US" sz="1000" dirty="0">
                <a:latin typeface="Courier New" pitchFamily="49" charset="0"/>
                <a:cs typeface="Courier New" pitchFamily="49" charset="0"/>
              </a:rPr>
              <a:t> </a:t>
            </a:r>
            <a:r>
              <a:rPr altLang="en-US" sz="1800" dirty="0" err="1">
                <a:latin typeface="Courier New" pitchFamily="49" charset="0"/>
                <a:cs typeface="Courier New" pitchFamily="49" charset="0"/>
              </a:rPr>
              <a:t>vendorname</a:t>
            </a:r>
            <a:r>
              <a:rPr altLang="en-US" sz="1800" dirty="0">
                <a:latin typeface="Courier New" pitchFamily="49" charset="0"/>
                <a:cs typeface="Courier New" pitchFamily="49" charset="0"/>
              </a:rPr>
              <a:t>,</a:t>
            </a:r>
            <a:br>
              <a:rPr altLang="en-US" sz="1800" dirty="0">
                <a:latin typeface="Courier New" pitchFamily="49" charset="0"/>
                <a:cs typeface="Courier New" pitchFamily="49" charset="0"/>
              </a:rPr>
            </a:br>
            <a:r>
              <a:rPr altLang="en-US" sz="1800" dirty="0">
                <a:latin typeface="Courier New" pitchFamily="49" charset="0"/>
                <a:cs typeface="Courier New" pitchFamily="49" charset="0"/>
              </a:rPr>
              <a:t>				</a:t>
            </a:r>
            <a:r>
              <a:rPr altLang="en-US" sz="1800" dirty="0" err="1">
                <a:latin typeface="Courier New" pitchFamily="49" charset="0"/>
                <a:cs typeface="Courier New" pitchFamily="49" charset="0"/>
              </a:rPr>
              <a:t>productprice</a:t>
            </a:r>
            <a:r>
              <a:rPr altLang="en-US" sz="1800" dirty="0">
                <a:latin typeface="Courier New" pitchFamily="49" charset="0"/>
                <a:cs typeface="Courier New" pitchFamily="49" charset="0"/>
              </a:rPr>
              <a:t/>
            </a:r>
            <a:br>
              <a:rPr altLang="en-US" sz="1800" dirty="0">
                <a:latin typeface="Courier New" pitchFamily="49" charset="0"/>
                <a:cs typeface="Courier New" pitchFamily="49" charset="0"/>
              </a:rPr>
            </a:br>
            <a:r>
              <a:rPr altLang="en-US" sz="1800" dirty="0">
                <a:latin typeface="Courier New" pitchFamily="49" charset="0"/>
                <a:cs typeface="Courier New" pitchFamily="49" charset="0"/>
              </a:rPr>
              <a:t>		FROM 		product, vendor</a:t>
            </a:r>
            <a:br>
              <a:rPr altLang="en-US" sz="1800" dirty="0">
                <a:latin typeface="Courier New" pitchFamily="49" charset="0"/>
                <a:cs typeface="Courier New" pitchFamily="49" charset="0"/>
              </a:rPr>
            </a:br>
            <a:r>
              <a:rPr altLang="en-US" sz="1800" dirty="0">
                <a:latin typeface="Courier New" pitchFamily="49" charset="0"/>
                <a:cs typeface="Courier New" pitchFamily="49" charset="0"/>
              </a:rPr>
              <a:t>		WHERE 		</a:t>
            </a:r>
            <a:r>
              <a:rPr altLang="en-US" sz="1800" dirty="0" err="1">
                <a:latin typeface="Courier New" pitchFamily="49" charset="0"/>
                <a:cs typeface="Courier New" pitchFamily="49" charset="0"/>
              </a:rPr>
              <a:t>product.vendorid</a:t>
            </a:r>
            <a:r>
              <a:rPr altLang="en-US" sz="1800" dirty="0">
                <a:latin typeface="Courier New" pitchFamily="49" charset="0"/>
                <a:cs typeface="Courier New" pitchFamily="49" charset="0"/>
              </a:rPr>
              <a:t> = </a:t>
            </a:r>
            <a:r>
              <a:rPr altLang="en-US" sz="1800" dirty="0" err="1">
                <a:latin typeface="Courier New" pitchFamily="49" charset="0"/>
                <a:cs typeface="Courier New" pitchFamily="49" charset="0"/>
              </a:rPr>
              <a:t>vendor.vendorid</a:t>
            </a:r>
            <a:r>
              <a:rPr altLang="en-US" sz="1800" dirty="0">
                <a:latin typeface="Courier New" pitchFamily="49" charset="0"/>
                <a:cs typeface="Courier New" pitchFamily="49" charset="0"/>
              </a:rPr>
              <a:t>;</a:t>
            </a:r>
            <a:endParaRPr altLang="en-US" sz="2000" b="1" i="1" dirty="0"/>
          </a:p>
          <a:p>
            <a:pPr marL="0" indent="0" eaLnBrk="1" hangingPunct="1">
              <a:buFont typeface="Wingdings" pitchFamily="2" charset="2"/>
              <a:buNone/>
            </a:pPr>
            <a:endParaRPr altLang="en-US" sz="2000" b="1" i="1" dirty="0"/>
          </a:p>
          <a:p>
            <a:pPr marL="0" indent="0" eaLnBrk="1" hangingPunct="1">
              <a:buFont typeface="Wingdings" pitchFamily="2" charset="2"/>
              <a:buNone/>
            </a:pPr>
            <a:r>
              <a:rPr altLang="en-US" sz="2000" b="1" i="1" dirty="0"/>
              <a:t>Query 31 result:</a:t>
            </a:r>
          </a:p>
        </p:txBody>
      </p:sp>
      <p:sp>
        <p:nvSpPr>
          <p:cNvPr id="15667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56677"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6974ACB7-CEBF-4E0A-BEEB-5A187F25966F}" type="slidenum">
              <a:rPr lang="en-US" altLang="en-US" sz="900" b="1">
                <a:solidFill>
                  <a:schemeClr val="tx1"/>
                </a:solidFill>
              </a:rPr>
              <a:pPr>
                <a:spcBef>
                  <a:spcPct val="0"/>
                </a:spcBef>
                <a:buClrTx/>
                <a:buSzTx/>
                <a:buFontTx/>
                <a:buNone/>
              </a:pPr>
              <a:t>30</a:t>
            </a:fld>
            <a:endParaRPr lang="en-US" altLang="en-US" sz="900" b="1">
              <a:solidFill>
                <a:schemeClr val="tx1"/>
              </a:solidFill>
            </a:endParaRPr>
          </a:p>
        </p:txBody>
      </p:sp>
      <p:pic>
        <p:nvPicPr>
          <p:cNvPr id="1566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2175" y="4114800"/>
            <a:ext cx="4819650" cy="246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Title 1"/>
          <p:cNvSpPr>
            <a:spLocks noGrp="1"/>
          </p:cNvSpPr>
          <p:nvPr>
            <p:ph type="title"/>
          </p:nvPr>
        </p:nvSpPr>
        <p:spPr bwMode="auto"/>
        <p:txBody>
          <a:bodyPr/>
          <a:lstStyle/>
          <a:p>
            <a:pPr eaLnBrk="1" hangingPunct="1"/>
            <a:r>
              <a:rPr altLang="en-US" cap="none">
                <a:ea typeface="MS PGothic" pitchFamily="34" charset="-128"/>
              </a:rPr>
              <a:t>ALIAS</a:t>
            </a:r>
          </a:p>
        </p:txBody>
      </p:sp>
      <p:sp>
        <p:nvSpPr>
          <p:cNvPr id="158723" name="Content Placeholder 2"/>
          <p:cNvSpPr>
            <a:spLocks noGrp="1"/>
          </p:cNvSpPr>
          <p:nvPr>
            <p:ph idx="1"/>
          </p:nvPr>
        </p:nvSpPr>
        <p:spPr>
          <a:xfrm>
            <a:off x="304800" y="1600200"/>
            <a:ext cx="9067800" cy="4525963"/>
          </a:xfrm>
        </p:spPr>
        <p:txBody>
          <a:bodyPr/>
          <a:lstStyle/>
          <a:p>
            <a:pPr marL="0" indent="0" eaLnBrk="1" hangingPunct="1">
              <a:buFont typeface="Wingdings" pitchFamily="2" charset="2"/>
              <a:buNone/>
            </a:pPr>
            <a:r>
              <a:rPr altLang="en-US" sz="2000" b="1" i="1" dirty="0"/>
              <a:t>Query 31a text:   </a:t>
            </a:r>
            <a:r>
              <a:rPr altLang="en-US" sz="2000" i="1" dirty="0"/>
              <a:t>For each product, retrieve the product ID, name of the product,</a:t>
            </a:r>
            <a:br>
              <a:rPr altLang="en-US" sz="2000" i="1" dirty="0"/>
            </a:br>
            <a:r>
              <a:rPr altLang="en-US" sz="1600" b="1" i="1" dirty="0"/>
              <a:t>(same query)</a:t>
            </a:r>
            <a:r>
              <a:rPr altLang="en-US" sz="1000" dirty="0">
                <a:latin typeface="Courier New" pitchFamily="49" charset="0"/>
                <a:cs typeface="Courier New" pitchFamily="49" charset="0"/>
              </a:rPr>
              <a:t> </a:t>
            </a:r>
            <a:r>
              <a:rPr altLang="en-US" sz="2000" i="1" dirty="0"/>
              <a:t>	name of the vendor of the product, and price of the product</a:t>
            </a:r>
          </a:p>
          <a:p>
            <a:pPr marL="0" indent="0" eaLnBrk="1" hangingPunct="1">
              <a:buFont typeface="Wingdings" pitchFamily="2" charset="2"/>
              <a:buNone/>
            </a:pPr>
            <a:endParaRPr altLang="en-US" sz="2000" b="1" i="1" dirty="0"/>
          </a:p>
          <a:p>
            <a:pPr marL="0" indent="0" eaLnBrk="1" hangingPunct="1">
              <a:buFont typeface="Wingdings" pitchFamily="2" charset="2"/>
              <a:buNone/>
            </a:pPr>
            <a:r>
              <a:rPr altLang="en-US" sz="2000" b="1" i="1" dirty="0"/>
              <a:t>Query 31a: 	</a:t>
            </a:r>
            <a:r>
              <a:rPr altLang="en-US" sz="1800" dirty="0">
                <a:latin typeface="Courier New" pitchFamily="49" charset="0"/>
                <a:cs typeface="Courier New" pitchFamily="49" charset="0"/>
              </a:rPr>
              <a:t>SELECT 	</a:t>
            </a:r>
            <a:r>
              <a:rPr altLang="en-US" sz="1800" dirty="0" err="1">
                <a:latin typeface="Courier New" pitchFamily="49" charset="0"/>
                <a:cs typeface="Courier New" pitchFamily="49" charset="0"/>
              </a:rPr>
              <a:t>p.productid</a:t>
            </a:r>
            <a:r>
              <a:rPr altLang="en-US" sz="1800" dirty="0">
                <a:latin typeface="Courier New" pitchFamily="49" charset="0"/>
                <a:cs typeface="Courier New" pitchFamily="49" charset="0"/>
              </a:rPr>
              <a:t>,</a:t>
            </a:r>
            <a:r>
              <a:rPr altLang="en-US" sz="1000" dirty="0">
                <a:latin typeface="Courier New" pitchFamily="49" charset="0"/>
                <a:cs typeface="Courier New" pitchFamily="49" charset="0"/>
              </a:rPr>
              <a:t> </a:t>
            </a:r>
            <a:r>
              <a:rPr altLang="en-US" sz="1800" dirty="0" err="1">
                <a:latin typeface="Courier New" pitchFamily="49" charset="0"/>
                <a:cs typeface="Courier New" pitchFamily="49" charset="0"/>
              </a:rPr>
              <a:t>p.productname</a:t>
            </a:r>
            <a:r>
              <a:rPr altLang="en-US" sz="1800" dirty="0">
                <a:latin typeface="Courier New" pitchFamily="49" charset="0"/>
                <a:cs typeface="Courier New" pitchFamily="49" charset="0"/>
              </a:rPr>
              <a:t>,</a:t>
            </a:r>
            <a:br>
              <a:rPr altLang="en-US" sz="1800" dirty="0">
                <a:latin typeface="Courier New" pitchFamily="49" charset="0"/>
                <a:cs typeface="Courier New" pitchFamily="49" charset="0"/>
              </a:rPr>
            </a:br>
            <a:r>
              <a:rPr altLang="en-US" sz="1000" dirty="0">
                <a:latin typeface="Courier New" pitchFamily="49" charset="0"/>
                <a:cs typeface="Courier New" pitchFamily="49" charset="0"/>
              </a:rPr>
              <a:t>				</a:t>
            </a:r>
            <a:r>
              <a:rPr altLang="en-US" sz="1800" dirty="0" err="1">
                <a:latin typeface="Courier New" pitchFamily="49" charset="0"/>
                <a:cs typeface="Courier New" pitchFamily="49" charset="0"/>
              </a:rPr>
              <a:t>v.vendorname</a:t>
            </a:r>
            <a:r>
              <a:rPr altLang="en-US" sz="1800" dirty="0">
                <a:latin typeface="Courier New" pitchFamily="49" charset="0"/>
                <a:cs typeface="Courier New" pitchFamily="49" charset="0"/>
              </a:rPr>
              <a:t>, </a:t>
            </a:r>
            <a:r>
              <a:rPr altLang="en-US" sz="1800" dirty="0" err="1">
                <a:latin typeface="Courier New" pitchFamily="49" charset="0"/>
                <a:cs typeface="Courier New" pitchFamily="49" charset="0"/>
              </a:rPr>
              <a:t>p.productprice</a:t>
            </a:r>
            <a:r>
              <a:rPr altLang="en-US" sz="1800" dirty="0">
                <a:latin typeface="Courier New" pitchFamily="49" charset="0"/>
                <a:cs typeface="Courier New" pitchFamily="49" charset="0"/>
              </a:rPr>
              <a:t/>
            </a:r>
            <a:br>
              <a:rPr altLang="en-US" sz="1800" dirty="0">
                <a:latin typeface="Courier New" pitchFamily="49" charset="0"/>
                <a:cs typeface="Courier New" pitchFamily="49" charset="0"/>
              </a:rPr>
            </a:br>
            <a:r>
              <a:rPr altLang="en-US" sz="1800" dirty="0">
                <a:latin typeface="Courier New" pitchFamily="49" charset="0"/>
                <a:cs typeface="Courier New" pitchFamily="49" charset="0"/>
              </a:rPr>
              <a:t>		FROM 		product </a:t>
            </a:r>
            <a:r>
              <a:rPr lang="en-US" altLang="en-US" b="1" dirty="0">
                <a:solidFill>
                  <a:srgbClr val="0070C0"/>
                </a:solidFill>
                <a:latin typeface="Courier New" pitchFamily="49" charset="0"/>
                <a:cs typeface="Courier New" pitchFamily="49" charset="0"/>
              </a:rPr>
              <a:t>p</a:t>
            </a:r>
            <a:r>
              <a:rPr altLang="en-US" sz="1800" dirty="0">
                <a:latin typeface="Courier New" pitchFamily="49" charset="0"/>
                <a:cs typeface="Courier New" pitchFamily="49" charset="0"/>
              </a:rPr>
              <a:t>, vendor </a:t>
            </a:r>
            <a:r>
              <a:rPr lang="en-US" altLang="en-US" b="1" dirty="0" smtClean="0">
                <a:solidFill>
                  <a:srgbClr val="0070C0"/>
                </a:solidFill>
                <a:latin typeface="Courier New" pitchFamily="49" charset="0"/>
                <a:cs typeface="Courier New" pitchFamily="49" charset="0"/>
              </a:rPr>
              <a:t>v</a:t>
            </a:r>
            <a:r>
              <a:rPr altLang="en-US" sz="1800" dirty="0">
                <a:latin typeface="Courier New" pitchFamily="49" charset="0"/>
                <a:cs typeface="Courier New" pitchFamily="49" charset="0"/>
              </a:rPr>
              <a:t/>
            </a:r>
            <a:br>
              <a:rPr altLang="en-US" sz="1800" dirty="0">
                <a:latin typeface="Courier New" pitchFamily="49" charset="0"/>
                <a:cs typeface="Courier New" pitchFamily="49" charset="0"/>
              </a:rPr>
            </a:br>
            <a:r>
              <a:rPr altLang="en-US" sz="1800" dirty="0">
                <a:latin typeface="Courier New" pitchFamily="49" charset="0"/>
                <a:cs typeface="Courier New" pitchFamily="49" charset="0"/>
              </a:rPr>
              <a:t>		WHERE 		</a:t>
            </a:r>
            <a:r>
              <a:rPr altLang="en-US" sz="1800" dirty="0" err="1">
                <a:latin typeface="Courier New" pitchFamily="49" charset="0"/>
                <a:cs typeface="Courier New" pitchFamily="49" charset="0"/>
              </a:rPr>
              <a:t>p.vendorid</a:t>
            </a:r>
            <a:r>
              <a:rPr altLang="en-US" sz="1800" dirty="0">
                <a:latin typeface="Courier New" pitchFamily="49" charset="0"/>
                <a:cs typeface="Courier New" pitchFamily="49" charset="0"/>
              </a:rPr>
              <a:t> = </a:t>
            </a:r>
            <a:r>
              <a:rPr altLang="en-US" sz="1800" dirty="0" err="1">
                <a:latin typeface="Courier New" pitchFamily="49" charset="0"/>
                <a:cs typeface="Courier New" pitchFamily="49" charset="0"/>
              </a:rPr>
              <a:t>v.vendorid</a:t>
            </a:r>
            <a:r>
              <a:rPr altLang="en-US" sz="1800" dirty="0">
                <a:latin typeface="Courier New" pitchFamily="49" charset="0"/>
                <a:cs typeface="Courier New" pitchFamily="49" charset="0"/>
              </a:rPr>
              <a:t>;</a:t>
            </a:r>
            <a:endParaRPr altLang="en-US" sz="2000" b="1" i="1" dirty="0"/>
          </a:p>
          <a:p>
            <a:pPr marL="0" indent="0" eaLnBrk="1" hangingPunct="1">
              <a:buFont typeface="Wingdings" pitchFamily="2" charset="2"/>
              <a:buNone/>
            </a:pPr>
            <a:r>
              <a:rPr altLang="en-US" sz="2000" b="1" i="1" dirty="0"/>
              <a:t/>
            </a:r>
            <a:br>
              <a:rPr altLang="en-US" sz="2000" b="1" i="1" dirty="0"/>
            </a:br>
            <a:r>
              <a:rPr altLang="en-US" sz="2000" b="1" i="1" dirty="0"/>
              <a:t>Query 31a result:</a:t>
            </a:r>
            <a:br>
              <a:rPr altLang="en-US" sz="2000" b="1" i="1" dirty="0"/>
            </a:br>
            <a:r>
              <a:rPr altLang="en-US" sz="1600" b="1" i="1" dirty="0"/>
              <a:t>(same result)</a:t>
            </a:r>
          </a:p>
        </p:txBody>
      </p:sp>
      <p:sp>
        <p:nvSpPr>
          <p:cNvPr id="15872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58725"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C8E79948-5995-408D-B1D7-FF5DF3B2C301}" type="slidenum">
              <a:rPr lang="en-US" altLang="en-US" sz="900" b="1">
                <a:solidFill>
                  <a:schemeClr val="tx1"/>
                </a:solidFill>
              </a:rPr>
              <a:pPr>
                <a:spcBef>
                  <a:spcPct val="0"/>
                </a:spcBef>
                <a:buClrTx/>
                <a:buSzTx/>
                <a:buFontTx/>
                <a:buNone/>
              </a:pPr>
              <a:t>31</a:t>
            </a:fld>
            <a:endParaRPr lang="en-US" altLang="en-US" sz="900" b="1">
              <a:solidFill>
                <a:schemeClr val="tx1"/>
              </a:solidFill>
            </a:endParaRPr>
          </a:p>
        </p:txBody>
      </p:sp>
      <p:pic>
        <p:nvPicPr>
          <p:cNvPr id="1587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3994468"/>
            <a:ext cx="4819650" cy="246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Title 1"/>
          <p:cNvSpPr>
            <a:spLocks noGrp="1"/>
          </p:cNvSpPr>
          <p:nvPr>
            <p:ph type="title"/>
          </p:nvPr>
        </p:nvSpPr>
        <p:spPr bwMode="auto"/>
        <p:txBody>
          <a:bodyPr/>
          <a:lstStyle/>
          <a:p>
            <a:pPr eaLnBrk="1" hangingPunct="1"/>
            <a:r>
              <a:rPr altLang="en-US" cap="none">
                <a:ea typeface="MS PGothic" pitchFamily="34" charset="-128"/>
              </a:rPr>
              <a:t>ALIAS</a:t>
            </a:r>
          </a:p>
        </p:txBody>
      </p:sp>
      <p:sp>
        <p:nvSpPr>
          <p:cNvPr id="160771" name="Content Placeholder 2"/>
          <p:cNvSpPr>
            <a:spLocks noGrp="1"/>
          </p:cNvSpPr>
          <p:nvPr>
            <p:ph idx="1"/>
          </p:nvPr>
        </p:nvSpPr>
        <p:spPr>
          <a:xfrm>
            <a:off x="304800" y="1600200"/>
            <a:ext cx="9067800" cy="4525963"/>
          </a:xfrm>
        </p:spPr>
        <p:txBody>
          <a:bodyPr/>
          <a:lstStyle/>
          <a:p>
            <a:pPr marL="0" indent="0" eaLnBrk="1" hangingPunct="1">
              <a:buFont typeface="Wingdings" pitchFamily="2" charset="2"/>
              <a:buNone/>
            </a:pPr>
            <a:r>
              <a:rPr altLang="en-US" sz="2000" b="1" i="1" dirty="0"/>
              <a:t>Query 31b text:   </a:t>
            </a:r>
            <a:r>
              <a:rPr altLang="en-US" sz="2000" i="1" dirty="0"/>
              <a:t>For each product, retrieve the product id, name of the product,</a:t>
            </a:r>
            <a:br>
              <a:rPr altLang="en-US" sz="2000" i="1" dirty="0"/>
            </a:br>
            <a:r>
              <a:rPr altLang="en-US" sz="2000" i="1" dirty="0"/>
              <a:t> </a:t>
            </a:r>
            <a:r>
              <a:rPr altLang="en-US" sz="1600" b="1" i="1" dirty="0"/>
              <a:t>(same query)</a:t>
            </a:r>
            <a:r>
              <a:rPr altLang="en-US" sz="1000" dirty="0">
                <a:latin typeface="Courier New" pitchFamily="49" charset="0"/>
                <a:cs typeface="Courier New" pitchFamily="49" charset="0"/>
              </a:rPr>
              <a:t> </a:t>
            </a:r>
            <a:r>
              <a:rPr altLang="en-US" sz="2000" i="1" dirty="0"/>
              <a:t>	name of the vendor of the product, and price of the product</a:t>
            </a:r>
          </a:p>
          <a:p>
            <a:pPr marL="0" indent="0" eaLnBrk="1" hangingPunct="1">
              <a:buFont typeface="Wingdings" pitchFamily="2" charset="2"/>
              <a:buNone/>
            </a:pPr>
            <a:endParaRPr altLang="en-US" sz="2000" i="1" dirty="0"/>
          </a:p>
          <a:p>
            <a:pPr marL="0" indent="0" eaLnBrk="1" hangingPunct="1">
              <a:buFont typeface="Wingdings" pitchFamily="2" charset="2"/>
              <a:buNone/>
            </a:pPr>
            <a:r>
              <a:rPr altLang="en-US" sz="2000" b="1" i="1" dirty="0"/>
              <a:t>Query 31b: 	</a:t>
            </a:r>
            <a:r>
              <a:rPr altLang="en-US" sz="1800" dirty="0">
                <a:latin typeface="Courier New" pitchFamily="49" charset="0"/>
                <a:cs typeface="Courier New" pitchFamily="49" charset="0"/>
              </a:rPr>
              <a:t>SELECT		</a:t>
            </a:r>
            <a:r>
              <a:rPr altLang="en-US" sz="1800" dirty="0" err="1">
                <a:latin typeface="Courier New" pitchFamily="49" charset="0"/>
                <a:cs typeface="Courier New" pitchFamily="49" charset="0"/>
              </a:rPr>
              <a:t>p.productid</a:t>
            </a:r>
            <a:r>
              <a:rPr altLang="en-US" sz="1400" dirty="0">
                <a:latin typeface="Courier New" pitchFamily="49" charset="0"/>
                <a:cs typeface="Courier New" pitchFamily="49" charset="0"/>
              </a:rPr>
              <a:t> </a:t>
            </a:r>
            <a:r>
              <a:rPr altLang="en-US" sz="1800" dirty="0" err="1">
                <a:latin typeface="Courier New" pitchFamily="49" charset="0"/>
                <a:cs typeface="Courier New" pitchFamily="49" charset="0"/>
              </a:rPr>
              <a:t>pid</a:t>
            </a:r>
            <a:r>
              <a:rPr altLang="en-US" sz="1800" dirty="0">
                <a:latin typeface="Courier New" pitchFamily="49" charset="0"/>
                <a:cs typeface="Courier New" pitchFamily="49" charset="0"/>
              </a:rPr>
              <a:t>,</a:t>
            </a:r>
            <a:r>
              <a:rPr altLang="en-US" sz="1000" dirty="0">
                <a:latin typeface="Courier New" pitchFamily="49" charset="0"/>
                <a:cs typeface="Courier New" pitchFamily="49" charset="0"/>
              </a:rPr>
              <a:t> </a:t>
            </a:r>
            <a:r>
              <a:rPr altLang="en-US" sz="1800" dirty="0" err="1">
                <a:latin typeface="Courier New" pitchFamily="49" charset="0"/>
                <a:cs typeface="Courier New" pitchFamily="49" charset="0"/>
              </a:rPr>
              <a:t>p.productname</a:t>
            </a:r>
            <a:r>
              <a:rPr altLang="en-US" sz="1400" dirty="0">
                <a:latin typeface="Courier New" pitchFamily="49" charset="0"/>
                <a:cs typeface="Courier New" pitchFamily="49" charset="0"/>
              </a:rPr>
              <a:t> </a:t>
            </a:r>
            <a:r>
              <a:rPr altLang="en-US" sz="1800" dirty="0" err="1">
                <a:latin typeface="Courier New" pitchFamily="49" charset="0"/>
                <a:cs typeface="Courier New" pitchFamily="49" charset="0"/>
              </a:rPr>
              <a:t>pname</a:t>
            </a:r>
            <a:r>
              <a:rPr altLang="en-US" sz="1800" dirty="0">
                <a:latin typeface="Courier New" pitchFamily="49" charset="0"/>
                <a:cs typeface="Courier New" pitchFamily="49" charset="0"/>
              </a:rPr>
              <a:t>,</a:t>
            </a:r>
            <a:br>
              <a:rPr altLang="en-US" sz="1800" dirty="0">
                <a:latin typeface="Courier New" pitchFamily="49" charset="0"/>
                <a:cs typeface="Courier New" pitchFamily="49" charset="0"/>
              </a:rPr>
            </a:br>
            <a:r>
              <a:rPr altLang="en-US" sz="1000" dirty="0">
                <a:latin typeface="Courier New" pitchFamily="49" charset="0"/>
                <a:cs typeface="Courier New" pitchFamily="49" charset="0"/>
              </a:rPr>
              <a:t>				</a:t>
            </a:r>
            <a:r>
              <a:rPr altLang="en-US" sz="1800" dirty="0" err="1">
                <a:latin typeface="Courier New" pitchFamily="49" charset="0"/>
                <a:cs typeface="Courier New" pitchFamily="49" charset="0"/>
              </a:rPr>
              <a:t>v.vendorname</a:t>
            </a:r>
            <a:r>
              <a:rPr altLang="en-US" sz="1400" dirty="0">
                <a:latin typeface="Courier New" pitchFamily="49" charset="0"/>
                <a:cs typeface="Courier New" pitchFamily="49" charset="0"/>
              </a:rPr>
              <a:t> </a:t>
            </a:r>
            <a:r>
              <a:rPr altLang="en-US" sz="1800" dirty="0" err="1">
                <a:latin typeface="Courier New" pitchFamily="49" charset="0"/>
                <a:cs typeface="Courier New" pitchFamily="49" charset="0"/>
              </a:rPr>
              <a:t>vname</a:t>
            </a:r>
            <a:r>
              <a:rPr altLang="en-US" sz="1800" dirty="0">
                <a:latin typeface="Courier New" pitchFamily="49" charset="0"/>
                <a:cs typeface="Courier New" pitchFamily="49" charset="0"/>
              </a:rPr>
              <a:t>,</a:t>
            </a:r>
            <a:r>
              <a:rPr altLang="en-US" sz="400" dirty="0">
                <a:latin typeface="Courier New" pitchFamily="49" charset="0"/>
                <a:cs typeface="Courier New" pitchFamily="49" charset="0"/>
              </a:rPr>
              <a:t> </a:t>
            </a:r>
            <a:r>
              <a:rPr altLang="en-US" sz="1800" dirty="0" err="1">
                <a:latin typeface="Courier New" pitchFamily="49" charset="0"/>
                <a:cs typeface="Courier New" pitchFamily="49" charset="0"/>
              </a:rPr>
              <a:t>p.productprice</a:t>
            </a:r>
            <a:r>
              <a:rPr altLang="en-US" sz="1400" dirty="0">
                <a:latin typeface="Courier New" pitchFamily="49" charset="0"/>
                <a:cs typeface="Courier New" pitchFamily="49" charset="0"/>
              </a:rPr>
              <a:t> </a:t>
            </a:r>
            <a:r>
              <a:rPr altLang="en-US" sz="1800" dirty="0" err="1">
                <a:latin typeface="Courier New" pitchFamily="49" charset="0"/>
                <a:cs typeface="Courier New" pitchFamily="49" charset="0"/>
              </a:rPr>
              <a:t>pprice</a:t>
            </a:r>
            <a:r>
              <a:rPr altLang="en-US" sz="1800" dirty="0">
                <a:latin typeface="Courier New" pitchFamily="49" charset="0"/>
                <a:cs typeface="Courier New" pitchFamily="49" charset="0"/>
              </a:rPr>
              <a:t/>
            </a:r>
            <a:br>
              <a:rPr altLang="en-US" sz="1800" dirty="0">
                <a:latin typeface="Courier New" pitchFamily="49" charset="0"/>
                <a:cs typeface="Courier New" pitchFamily="49" charset="0"/>
              </a:rPr>
            </a:br>
            <a:r>
              <a:rPr altLang="en-US" sz="1800" dirty="0">
                <a:latin typeface="Courier New" pitchFamily="49" charset="0"/>
                <a:cs typeface="Courier New" pitchFamily="49" charset="0"/>
              </a:rPr>
              <a:t>		FROM 		product p, vendor v</a:t>
            </a:r>
            <a:br>
              <a:rPr altLang="en-US" sz="1800" dirty="0">
                <a:latin typeface="Courier New" pitchFamily="49" charset="0"/>
                <a:cs typeface="Courier New" pitchFamily="49" charset="0"/>
              </a:rPr>
            </a:br>
            <a:r>
              <a:rPr altLang="en-US" sz="1800" dirty="0">
                <a:latin typeface="Courier New" pitchFamily="49" charset="0"/>
                <a:cs typeface="Courier New" pitchFamily="49" charset="0"/>
              </a:rPr>
              <a:t>		WHERE 		</a:t>
            </a:r>
            <a:r>
              <a:rPr altLang="en-US" sz="1800" dirty="0" err="1">
                <a:latin typeface="Courier New" pitchFamily="49" charset="0"/>
                <a:cs typeface="Courier New" pitchFamily="49" charset="0"/>
              </a:rPr>
              <a:t>p.vendorid</a:t>
            </a:r>
            <a:r>
              <a:rPr altLang="en-US" sz="1800" dirty="0">
                <a:latin typeface="Courier New" pitchFamily="49" charset="0"/>
                <a:cs typeface="Courier New" pitchFamily="49" charset="0"/>
              </a:rPr>
              <a:t> = </a:t>
            </a:r>
            <a:r>
              <a:rPr altLang="en-US" sz="1800" dirty="0" err="1">
                <a:latin typeface="Courier New" pitchFamily="49" charset="0"/>
                <a:cs typeface="Courier New" pitchFamily="49" charset="0"/>
              </a:rPr>
              <a:t>v.vendorid</a:t>
            </a:r>
            <a:r>
              <a:rPr altLang="en-US" sz="1800" dirty="0">
                <a:latin typeface="Courier New" pitchFamily="49" charset="0"/>
                <a:cs typeface="Courier New" pitchFamily="49" charset="0"/>
              </a:rPr>
              <a:t>;</a:t>
            </a:r>
            <a:endParaRPr altLang="en-US" sz="2000" b="1" i="1" dirty="0"/>
          </a:p>
          <a:p>
            <a:pPr marL="0" indent="0" eaLnBrk="1" hangingPunct="1">
              <a:buFont typeface="Wingdings" pitchFamily="2" charset="2"/>
              <a:buNone/>
            </a:pPr>
            <a:endParaRPr altLang="en-US" sz="2000" b="1" i="1" dirty="0"/>
          </a:p>
          <a:p>
            <a:pPr marL="0" indent="0" eaLnBrk="1" hangingPunct="1">
              <a:buFont typeface="Wingdings" pitchFamily="2" charset="2"/>
              <a:buNone/>
            </a:pPr>
            <a:r>
              <a:rPr altLang="en-US" sz="2000" b="1" i="1" dirty="0"/>
              <a:t>Query 31b result:</a:t>
            </a:r>
            <a:br>
              <a:rPr altLang="en-US" sz="2000" b="1" i="1" dirty="0"/>
            </a:br>
            <a:r>
              <a:rPr altLang="en-US" sz="1600" b="1" i="1" dirty="0"/>
              <a:t>(same result,</a:t>
            </a:r>
            <a:br>
              <a:rPr altLang="en-US" sz="1600" b="1" i="1" dirty="0"/>
            </a:br>
            <a:r>
              <a:rPr altLang="en-US" sz="1600" b="1" i="1" dirty="0"/>
              <a:t>different column</a:t>
            </a:r>
            <a:br>
              <a:rPr altLang="en-US" sz="1600" b="1" i="1" dirty="0"/>
            </a:br>
            <a:r>
              <a:rPr altLang="en-US" sz="1600" b="1" i="1" dirty="0"/>
              <a:t>names in the result)</a:t>
            </a:r>
          </a:p>
        </p:txBody>
      </p:sp>
      <p:sp>
        <p:nvSpPr>
          <p:cNvPr id="16077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60773"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36797246-6F80-408D-AB77-1863E9DAED47}" type="slidenum">
              <a:rPr lang="en-US" altLang="en-US" sz="900" b="1">
                <a:solidFill>
                  <a:schemeClr val="tx1"/>
                </a:solidFill>
              </a:rPr>
              <a:pPr>
                <a:spcBef>
                  <a:spcPct val="0"/>
                </a:spcBef>
                <a:buClrTx/>
                <a:buSzTx/>
                <a:buFontTx/>
                <a:buNone/>
              </a:pPr>
              <a:t>32</a:t>
            </a:fld>
            <a:endParaRPr lang="en-US" altLang="en-US" sz="900" b="1">
              <a:solidFill>
                <a:schemeClr val="tx1"/>
              </a:solidFill>
            </a:endParaRPr>
          </a:p>
        </p:txBody>
      </p:sp>
      <p:pic>
        <p:nvPicPr>
          <p:cNvPr id="1607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6938" y="4114800"/>
            <a:ext cx="4038600" cy="237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Title 1"/>
          <p:cNvSpPr>
            <a:spLocks noGrp="1"/>
          </p:cNvSpPr>
          <p:nvPr>
            <p:ph type="title"/>
          </p:nvPr>
        </p:nvSpPr>
        <p:spPr bwMode="auto"/>
        <p:txBody>
          <a:bodyPr/>
          <a:lstStyle/>
          <a:p>
            <a:pPr eaLnBrk="1" hangingPunct="1"/>
            <a:r>
              <a:rPr altLang="en-US" cap="none" dirty="0" smtClean="0">
                <a:ea typeface="MS PGothic" pitchFamily="34" charset="-128"/>
              </a:rPr>
              <a:t>ALIAS - </a:t>
            </a:r>
            <a:r>
              <a:rPr altLang="en-US" cap="none" dirty="0" smtClean="0">
                <a:solidFill>
                  <a:srgbClr val="0070C0"/>
                </a:solidFill>
                <a:ea typeface="MS PGothic" pitchFamily="34" charset="-128"/>
              </a:rPr>
              <a:t>AS</a:t>
            </a:r>
            <a:endParaRPr altLang="en-US" cap="none" dirty="0">
              <a:solidFill>
                <a:srgbClr val="0070C0"/>
              </a:solidFill>
              <a:ea typeface="MS PGothic" pitchFamily="34" charset="-128"/>
            </a:endParaRPr>
          </a:p>
        </p:txBody>
      </p:sp>
      <p:sp>
        <p:nvSpPr>
          <p:cNvPr id="162819" name="Content Placeholder 2"/>
          <p:cNvSpPr>
            <a:spLocks noGrp="1"/>
          </p:cNvSpPr>
          <p:nvPr>
            <p:ph idx="1"/>
          </p:nvPr>
        </p:nvSpPr>
        <p:spPr>
          <a:xfrm>
            <a:off x="304800" y="1600200"/>
            <a:ext cx="9067800" cy="4525963"/>
          </a:xfrm>
        </p:spPr>
        <p:txBody>
          <a:bodyPr/>
          <a:lstStyle/>
          <a:p>
            <a:pPr marL="0" indent="0" eaLnBrk="1" hangingPunct="1">
              <a:buFont typeface="Wingdings" pitchFamily="2" charset="2"/>
              <a:buNone/>
            </a:pPr>
            <a:r>
              <a:rPr altLang="en-US" sz="2000" b="1" i="1" dirty="0"/>
              <a:t>Query 31c text:   </a:t>
            </a:r>
            <a:r>
              <a:rPr altLang="en-US" sz="2000" i="1" dirty="0"/>
              <a:t>For each product, retrieve the product id, name of the product, </a:t>
            </a:r>
            <a:br>
              <a:rPr altLang="en-US" sz="2000" i="1" dirty="0"/>
            </a:br>
            <a:r>
              <a:rPr altLang="en-US" sz="1600" b="1" i="1" dirty="0"/>
              <a:t>(same query)</a:t>
            </a:r>
            <a:r>
              <a:rPr altLang="en-US" sz="1000" dirty="0">
                <a:latin typeface="Courier New" pitchFamily="49" charset="0"/>
                <a:cs typeface="Courier New" pitchFamily="49" charset="0"/>
              </a:rPr>
              <a:t> </a:t>
            </a:r>
            <a:r>
              <a:rPr altLang="en-US" sz="2000" i="1" dirty="0"/>
              <a:t>	name of the vendor of the product, and price of the product</a:t>
            </a:r>
          </a:p>
          <a:p>
            <a:pPr marL="0" indent="0" eaLnBrk="1" hangingPunct="1">
              <a:buFont typeface="Wingdings" pitchFamily="2" charset="2"/>
              <a:buNone/>
            </a:pPr>
            <a:endParaRPr altLang="en-US" sz="2000" i="1" dirty="0"/>
          </a:p>
          <a:p>
            <a:pPr marL="0" indent="0" eaLnBrk="1" hangingPunct="1">
              <a:buFont typeface="Wingdings" pitchFamily="2" charset="2"/>
              <a:buNone/>
            </a:pPr>
            <a:r>
              <a:rPr altLang="en-US" sz="2000" b="1" i="1" dirty="0"/>
              <a:t>Query 31c: 	</a:t>
            </a:r>
            <a:r>
              <a:rPr altLang="en-US" sz="1800" dirty="0">
                <a:latin typeface="Courier New" pitchFamily="49" charset="0"/>
                <a:cs typeface="Courier New" pitchFamily="49" charset="0"/>
              </a:rPr>
              <a:t>SELECT	</a:t>
            </a:r>
            <a:r>
              <a:rPr altLang="en-US" sz="1800" dirty="0" err="1">
                <a:latin typeface="Courier New" pitchFamily="49" charset="0"/>
                <a:cs typeface="Courier New" pitchFamily="49" charset="0"/>
              </a:rPr>
              <a:t>p.productid</a:t>
            </a:r>
            <a:r>
              <a:rPr altLang="en-US" sz="1800" dirty="0">
                <a:latin typeface="Courier New" pitchFamily="49" charset="0"/>
                <a:cs typeface="Courier New" pitchFamily="49" charset="0"/>
              </a:rPr>
              <a:t> </a:t>
            </a:r>
            <a:r>
              <a:rPr lang="en-US" altLang="en-US" dirty="0" smtClean="0">
                <a:solidFill>
                  <a:srgbClr val="0070C0"/>
                </a:solidFill>
                <a:latin typeface="+mj-lt"/>
                <a:cs typeface="+mj-cs"/>
              </a:rPr>
              <a:t>AS</a:t>
            </a:r>
            <a:r>
              <a:rPr altLang="en-US" sz="1800" dirty="0" smtClean="0">
                <a:latin typeface="Courier New" pitchFamily="49" charset="0"/>
                <a:cs typeface="Courier New" pitchFamily="49" charset="0"/>
              </a:rPr>
              <a:t> </a:t>
            </a:r>
            <a:r>
              <a:rPr altLang="en-US" sz="1800" dirty="0" err="1">
                <a:latin typeface="Courier New" pitchFamily="49" charset="0"/>
                <a:cs typeface="Courier New" pitchFamily="49" charset="0"/>
              </a:rPr>
              <a:t>pid</a:t>
            </a:r>
            <a:r>
              <a:rPr altLang="en-US" sz="1800" dirty="0">
                <a:latin typeface="Courier New" pitchFamily="49" charset="0"/>
                <a:cs typeface="Courier New" pitchFamily="49" charset="0"/>
              </a:rPr>
              <a:t>,</a:t>
            </a:r>
            <a:r>
              <a:rPr altLang="en-US" sz="1000" dirty="0">
                <a:latin typeface="Courier New" pitchFamily="49" charset="0"/>
                <a:cs typeface="Courier New" pitchFamily="49" charset="0"/>
              </a:rPr>
              <a:t> </a:t>
            </a:r>
            <a:r>
              <a:rPr altLang="en-US" sz="1800" dirty="0" err="1">
                <a:latin typeface="Courier New" pitchFamily="49" charset="0"/>
                <a:cs typeface="Courier New" pitchFamily="49" charset="0"/>
              </a:rPr>
              <a:t>p.productname</a:t>
            </a:r>
            <a:r>
              <a:rPr altLang="en-US" sz="1800" dirty="0">
                <a:latin typeface="Courier New" pitchFamily="49" charset="0"/>
                <a:cs typeface="Courier New" pitchFamily="49" charset="0"/>
              </a:rPr>
              <a:t> </a:t>
            </a:r>
            <a:r>
              <a:rPr lang="en-US" altLang="en-US" dirty="0" smtClean="0">
                <a:solidFill>
                  <a:srgbClr val="0070C0"/>
                </a:solidFill>
                <a:latin typeface="+mj-lt"/>
                <a:cs typeface="+mj-cs"/>
              </a:rPr>
              <a:t>AS</a:t>
            </a:r>
            <a:r>
              <a:rPr altLang="en-US" sz="1800" dirty="0" smtClean="0">
                <a:latin typeface="Courier New" pitchFamily="49" charset="0"/>
                <a:cs typeface="Courier New" pitchFamily="49" charset="0"/>
              </a:rPr>
              <a:t> </a:t>
            </a:r>
            <a:r>
              <a:rPr altLang="en-US" sz="1800" dirty="0" err="1">
                <a:latin typeface="Courier New" pitchFamily="49" charset="0"/>
                <a:cs typeface="Courier New" pitchFamily="49" charset="0"/>
              </a:rPr>
              <a:t>pname</a:t>
            </a:r>
            <a:r>
              <a:rPr altLang="en-US" sz="1800" dirty="0">
                <a:latin typeface="Courier New" pitchFamily="49" charset="0"/>
                <a:cs typeface="Courier New" pitchFamily="49" charset="0"/>
              </a:rPr>
              <a:t>,</a:t>
            </a:r>
            <a:br>
              <a:rPr altLang="en-US" sz="1800" dirty="0">
                <a:latin typeface="Courier New" pitchFamily="49" charset="0"/>
                <a:cs typeface="Courier New" pitchFamily="49" charset="0"/>
              </a:rPr>
            </a:br>
            <a:r>
              <a:rPr altLang="en-US" sz="1800" dirty="0">
                <a:latin typeface="Courier New" pitchFamily="49" charset="0"/>
                <a:cs typeface="Courier New" pitchFamily="49" charset="0"/>
              </a:rPr>
              <a:t>	</a:t>
            </a:r>
            <a:r>
              <a:rPr altLang="en-US" sz="1000" dirty="0">
                <a:latin typeface="Courier New" pitchFamily="49" charset="0"/>
                <a:cs typeface="Courier New" pitchFamily="49" charset="0"/>
              </a:rPr>
              <a:t>		</a:t>
            </a:r>
            <a:r>
              <a:rPr altLang="en-US" sz="1800" dirty="0" err="1">
                <a:latin typeface="Courier New" pitchFamily="49" charset="0"/>
                <a:cs typeface="Courier New" pitchFamily="49" charset="0"/>
              </a:rPr>
              <a:t>v.vendorname</a:t>
            </a:r>
            <a:r>
              <a:rPr altLang="en-US" sz="1800" dirty="0">
                <a:latin typeface="Courier New" pitchFamily="49" charset="0"/>
                <a:cs typeface="Courier New" pitchFamily="49" charset="0"/>
              </a:rPr>
              <a:t> </a:t>
            </a:r>
            <a:r>
              <a:rPr lang="en-US" altLang="en-US" dirty="0">
                <a:solidFill>
                  <a:srgbClr val="0070C0"/>
                </a:solidFill>
                <a:latin typeface="+mj-lt"/>
                <a:cs typeface="+mj-cs"/>
              </a:rPr>
              <a:t>AS</a:t>
            </a:r>
            <a:r>
              <a:rPr altLang="en-US" sz="1800" dirty="0" smtClean="0">
                <a:latin typeface="Courier New" pitchFamily="49" charset="0"/>
                <a:cs typeface="Courier New" pitchFamily="49" charset="0"/>
              </a:rPr>
              <a:t> </a:t>
            </a:r>
            <a:r>
              <a:rPr altLang="en-US" sz="1800" dirty="0" err="1">
                <a:latin typeface="Courier New" pitchFamily="49" charset="0"/>
                <a:cs typeface="Courier New" pitchFamily="49" charset="0"/>
              </a:rPr>
              <a:t>vname</a:t>
            </a:r>
            <a:r>
              <a:rPr altLang="en-US" sz="1800" dirty="0">
                <a:latin typeface="Courier New" pitchFamily="49" charset="0"/>
                <a:cs typeface="Courier New" pitchFamily="49" charset="0"/>
              </a:rPr>
              <a:t>,</a:t>
            </a:r>
            <a:r>
              <a:rPr altLang="en-US" sz="400" dirty="0">
                <a:latin typeface="Courier New" pitchFamily="49" charset="0"/>
                <a:cs typeface="Courier New" pitchFamily="49" charset="0"/>
              </a:rPr>
              <a:t> </a:t>
            </a:r>
            <a:r>
              <a:rPr altLang="en-US" sz="1800" dirty="0" err="1">
                <a:latin typeface="Courier New" pitchFamily="49" charset="0"/>
                <a:cs typeface="Courier New" pitchFamily="49" charset="0"/>
              </a:rPr>
              <a:t>p.productprice</a:t>
            </a:r>
            <a:r>
              <a:rPr altLang="en-US" sz="1800" dirty="0">
                <a:latin typeface="Courier New" pitchFamily="49" charset="0"/>
                <a:cs typeface="Courier New" pitchFamily="49" charset="0"/>
              </a:rPr>
              <a:t> </a:t>
            </a:r>
            <a:r>
              <a:rPr lang="en-US" altLang="en-US" dirty="0" smtClean="0">
                <a:solidFill>
                  <a:srgbClr val="0070C0"/>
                </a:solidFill>
                <a:latin typeface="+mj-lt"/>
                <a:cs typeface="+mj-cs"/>
              </a:rPr>
              <a:t>AS</a:t>
            </a:r>
            <a:r>
              <a:rPr altLang="en-US" sz="1800" dirty="0" smtClean="0">
                <a:latin typeface="Courier New" pitchFamily="49" charset="0"/>
                <a:cs typeface="Courier New" pitchFamily="49" charset="0"/>
              </a:rPr>
              <a:t> </a:t>
            </a:r>
            <a:r>
              <a:rPr altLang="en-US" sz="1800" dirty="0" err="1">
                <a:latin typeface="Courier New" pitchFamily="49" charset="0"/>
                <a:cs typeface="Courier New" pitchFamily="49" charset="0"/>
              </a:rPr>
              <a:t>pprice</a:t>
            </a:r>
            <a:r>
              <a:rPr altLang="en-US" sz="1800" dirty="0">
                <a:latin typeface="Courier New" pitchFamily="49" charset="0"/>
                <a:cs typeface="Courier New" pitchFamily="49" charset="0"/>
              </a:rPr>
              <a:t/>
            </a:r>
            <a:br>
              <a:rPr altLang="en-US" sz="1800" dirty="0">
                <a:latin typeface="Courier New" pitchFamily="49" charset="0"/>
                <a:cs typeface="Courier New" pitchFamily="49" charset="0"/>
              </a:rPr>
            </a:br>
            <a:r>
              <a:rPr altLang="en-US" sz="1800" dirty="0">
                <a:latin typeface="Courier New" pitchFamily="49" charset="0"/>
                <a:cs typeface="Courier New" pitchFamily="49" charset="0"/>
              </a:rPr>
              <a:t>		FROM 	product p, vendor v</a:t>
            </a:r>
            <a:br>
              <a:rPr altLang="en-US" sz="1800" dirty="0">
                <a:latin typeface="Courier New" pitchFamily="49" charset="0"/>
                <a:cs typeface="Courier New" pitchFamily="49" charset="0"/>
              </a:rPr>
            </a:br>
            <a:r>
              <a:rPr altLang="en-US" sz="1800" dirty="0">
                <a:latin typeface="Courier New" pitchFamily="49" charset="0"/>
                <a:cs typeface="Courier New" pitchFamily="49" charset="0"/>
              </a:rPr>
              <a:t>		WHERE	</a:t>
            </a:r>
            <a:r>
              <a:rPr altLang="en-US" sz="1800" dirty="0" err="1">
                <a:latin typeface="Courier New" pitchFamily="49" charset="0"/>
                <a:cs typeface="Courier New" pitchFamily="49" charset="0"/>
              </a:rPr>
              <a:t>p.vendorid</a:t>
            </a:r>
            <a:r>
              <a:rPr altLang="en-US" sz="1800" dirty="0">
                <a:latin typeface="Courier New" pitchFamily="49" charset="0"/>
                <a:cs typeface="Courier New" pitchFamily="49" charset="0"/>
              </a:rPr>
              <a:t> = </a:t>
            </a:r>
            <a:r>
              <a:rPr altLang="en-US" sz="1800" dirty="0" err="1">
                <a:latin typeface="Courier New" pitchFamily="49" charset="0"/>
                <a:cs typeface="Courier New" pitchFamily="49" charset="0"/>
              </a:rPr>
              <a:t>v.vendorid</a:t>
            </a:r>
            <a:r>
              <a:rPr altLang="en-US" sz="1800" dirty="0">
                <a:latin typeface="Courier New" pitchFamily="49" charset="0"/>
                <a:cs typeface="Courier New" pitchFamily="49" charset="0"/>
              </a:rPr>
              <a:t>;</a:t>
            </a:r>
            <a:endParaRPr altLang="en-US" sz="2000" b="1" i="1" dirty="0"/>
          </a:p>
          <a:p>
            <a:pPr marL="0" indent="0" eaLnBrk="1" hangingPunct="1">
              <a:buFont typeface="Wingdings" pitchFamily="2" charset="2"/>
              <a:buNone/>
            </a:pPr>
            <a:endParaRPr altLang="en-US" sz="2000" b="1" i="1" dirty="0"/>
          </a:p>
          <a:p>
            <a:pPr marL="0" indent="0" eaLnBrk="1" hangingPunct="1">
              <a:buFont typeface="Wingdings" pitchFamily="2" charset="2"/>
              <a:buNone/>
            </a:pPr>
            <a:r>
              <a:rPr altLang="en-US" sz="2000" b="1" i="1" dirty="0"/>
              <a:t>Query 31c result:</a:t>
            </a:r>
            <a:br>
              <a:rPr altLang="en-US" sz="2000" b="1" i="1" dirty="0"/>
            </a:br>
            <a:r>
              <a:rPr altLang="en-US" sz="1600" b="1" i="1" dirty="0"/>
              <a:t>(same result,</a:t>
            </a:r>
            <a:br>
              <a:rPr altLang="en-US" sz="1600" b="1" i="1" dirty="0"/>
            </a:br>
            <a:r>
              <a:rPr altLang="en-US" sz="1600" b="1" i="1" dirty="0"/>
              <a:t>as Query 31b)</a:t>
            </a:r>
          </a:p>
        </p:txBody>
      </p:sp>
      <p:sp>
        <p:nvSpPr>
          <p:cNvPr id="16282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62821"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AD42C790-6102-44D8-8436-C812705FB5FC}" type="slidenum">
              <a:rPr lang="en-US" altLang="en-US" sz="900" b="1">
                <a:solidFill>
                  <a:schemeClr val="tx1"/>
                </a:solidFill>
              </a:rPr>
              <a:pPr>
                <a:spcBef>
                  <a:spcPct val="0"/>
                </a:spcBef>
                <a:buClrTx/>
                <a:buSzTx/>
                <a:buFontTx/>
                <a:buNone/>
              </a:pPr>
              <a:t>33</a:t>
            </a:fld>
            <a:endParaRPr lang="en-US" altLang="en-US" sz="900" b="1">
              <a:solidFill>
                <a:schemeClr val="tx1"/>
              </a:solidFill>
            </a:endParaRPr>
          </a:p>
        </p:txBody>
      </p:sp>
      <p:pic>
        <p:nvPicPr>
          <p:cNvPr id="1628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4455795"/>
            <a:ext cx="4038600" cy="237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9" name="Content Placeholder 2"/>
          <p:cNvSpPr>
            <a:spLocks noGrp="1"/>
          </p:cNvSpPr>
          <p:nvPr>
            <p:ph type="subTitle" idx="1"/>
          </p:nvPr>
        </p:nvSpPr>
        <p:spPr/>
        <p:txBody>
          <a:bodyPr/>
          <a:lstStyle/>
          <a:p>
            <a:pPr eaLnBrk="1" hangingPunct="1"/>
            <a:r>
              <a:rPr altLang="en-US" b="1" dirty="0"/>
              <a:t>UPDATE </a:t>
            </a:r>
          </a:p>
        </p:txBody>
      </p:sp>
      <p:sp>
        <p:nvSpPr>
          <p:cNvPr id="173060" name="Footer Placeholder 3"/>
          <p:cNvSpPr>
            <a:spLocks noGrp="1"/>
          </p:cNvSpPr>
          <p:nvPr>
            <p:ph type="ftr" sz="quarter" idx="4294967295"/>
          </p:nvPr>
        </p:nvSpPr>
        <p:spPr bwMode="auto">
          <a:xfrm>
            <a:off x="0" y="6629400"/>
            <a:ext cx="38100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73061" name="Slide Number Placeholder 15"/>
          <p:cNvSpPr>
            <a:spLocks noGrp="1"/>
          </p:cNvSpPr>
          <p:nvPr>
            <p:ph type="sldNum" sz="quarter" idx="4294967295"/>
          </p:nvPr>
        </p:nvSpPr>
        <p:spPr bwMode="auto">
          <a:xfrm>
            <a:off x="7924800" y="6629400"/>
            <a:ext cx="12192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FA2A88AC-AF1D-4FF1-A53F-B427B76F9255}" type="slidenum">
              <a:rPr lang="en-US" altLang="en-US" sz="900" b="1">
                <a:solidFill>
                  <a:schemeClr val="tx1"/>
                </a:solidFill>
              </a:rPr>
              <a:pPr>
                <a:spcBef>
                  <a:spcPct val="0"/>
                </a:spcBef>
                <a:buClrTx/>
                <a:buSzTx/>
                <a:buFontTx/>
                <a:buNone/>
              </a:pPr>
              <a:t>34</a:t>
            </a:fld>
            <a:endParaRPr lang="en-US" altLang="en-US" sz="900" b="1">
              <a:solidFill>
                <a:schemeClr val="tx1"/>
              </a:solidFill>
            </a:endParaRPr>
          </a:p>
        </p:txBody>
      </p:sp>
      <p:sp>
        <p:nvSpPr>
          <p:cNvPr id="3" name="Title 2">
            <a:extLst>
              <a:ext uri="{FF2B5EF4-FFF2-40B4-BE49-F238E27FC236}">
                <a16:creationId xmlns="" xmlns:a16="http://schemas.microsoft.com/office/drawing/2014/main" id="{F0D5ACCF-2DB2-4E66-AE3B-93A3A07A3F65}"/>
              </a:ext>
            </a:extLst>
          </p:cNvPr>
          <p:cNvSpPr>
            <a:spLocks noGrp="1"/>
          </p:cNvSpPr>
          <p:nvPr>
            <p:ph type="title"/>
          </p:nvPr>
        </p:nvSpPr>
        <p:spPr/>
        <p:txBody>
          <a:bodyPr>
            <a:normAutofit/>
          </a:bodyPr>
          <a:lstStyle/>
          <a:p>
            <a:r>
              <a:rPr lang="en-US" dirty="0" smtClean="0"/>
              <a:t>DML</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Title 1"/>
          <p:cNvSpPr>
            <a:spLocks noGrp="1"/>
          </p:cNvSpPr>
          <p:nvPr>
            <p:ph type="title"/>
          </p:nvPr>
        </p:nvSpPr>
        <p:spPr bwMode="auto"/>
        <p:txBody>
          <a:bodyPr>
            <a:normAutofit fontScale="90000"/>
          </a:bodyPr>
          <a:lstStyle/>
          <a:p>
            <a:pPr eaLnBrk="1" hangingPunct="1"/>
            <a:r>
              <a:rPr altLang="en-US" cap="none" dirty="0">
                <a:ea typeface="MS PGothic" pitchFamily="34" charset="-128"/>
              </a:rPr>
              <a:t>UPDATE</a:t>
            </a:r>
            <a:r>
              <a:rPr lang="en-US" altLang="en-US" cap="none" dirty="0">
                <a:ea typeface="MS PGothic" pitchFamily="34" charset="-128"/>
              </a:rPr>
              <a:t> - </a:t>
            </a:r>
            <a:r>
              <a:rPr lang="en-US" altLang="en-US" sz="2000" dirty="0"/>
              <a:t>Used to modify the data stored in database relations</a:t>
            </a:r>
            <a:r>
              <a:rPr lang="en-US" altLang="en-US" dirty="0"/>
              <a:t/>
            </a:r>
            <a:br>
              <a:rPr lang="en-US" altLang="en-US" dirty="0"/>
            </a:br>
            <a:endParaRPr altLang="en-US" cap="none" dirty="0">
              <a:ea typeface="MS PGothic" pitchFamily="34" charset="-128"/>
            </a:endParaRPr>
          </a:p>
        </p:txBody>
      </p:sp>
      <p:sp>
        <p:nvSpPr>
          <p:cNvPr id="175107" name="Content Placeholder 2"/>
          <p:cNvSpPr>
            <a:spLocks noGrp="1"/>
          </p:cNvSpPr>
          <p:nvPr>
            <p:ph idx="1"/>
          </p:nvPr>
        </p:nvSpPr>
        <p:spPr>
          <a:xfrm>
            <a:off x="304800" y="1143000"/>
            <a:ext cx="8877300" cy="5638800"/>
          </a:xfrm>
        </p:spPr>
        <p:txBody>
          <a:bodyPr/>
          <a:lstStyle/>
          <a:p>
            <a:pPr marL="0" indent="0" eaLnBrk="1" hangingPunct="1">
              <a:lnSpc>
                <a:spcPct val="90000"/>
              </a:lnSpc>
              <a:buFont typeface="Wingdings" pitchFamily="2" charset="2"/>
              <a:buNone/>
            </a:pPr>
            <a:r>
              <a:rPr altLang="en-US" sz="2000" b="1" i="1" dirty="0"/>
              <a:t>Insert Statement 1:	</a:t>
            </a:r>
            <a:r>
              <a:rPr altLang="en-US" sz="1800" dirty="0">
                <a:latin typeface="Courier New" pitchFamily="49" charset="0"/>
                <a:cs typeface="Courier New" pitchFamily="49" charset="0"/>
              </a:rPr>
              <a:t/>
            </a:r>
            <a:br>
              <a:rPr altLang="en-US" sz="1800" dirty="0">
                <a:latin typeface="Courier New" pitchFamily="49" charset="0"/>
                <a:cs typeface="Courier New" pitchFamily="49" charset="0"/>
              </a:rPr>
            </a:br>
            <a:r>
              <a:rPr altLang="en-US" sz="1800" dirty="0">
                <a:latin typeface="Courier New" pitchFamily="49" charset="0"/>
                <a:cs typeface="Courier New" pitchFamily="49" charset="0"/>
              </a:rPr>
              <a:t>INSERT INTO product VALUES ('7×7','Airy Sock',1000,'MK','CP');</a:t>
            </a:r>
            <a:br>
              <a:rPr altLang="en-US" sz="1800" dirty="0">
                <a:latin typeface="Courier New" pitchFamily="49" charset="0"/>
                <a:cs typeface="Courier New" pitchFamily="49" charset="0"/>
              </a:rPr>
            </a:br>
            <a:endParaRPr altLang="en-US" sz="1800" b="1" i="1" dirty="0">
              <a:latin typeface="Courier New" pitchFamily="49" charset="0"/>
              <a:cs typeface="Courier New" pitchFamily="49" charset="0"/>
            </a:endParaRPr>
          </a:p>
          <a:p>
            <a:pPr marL="0" indent="0" eaLnBrk="1" hangingPunct="1">
              <a:lnSpc>
                <a:spcPct val="90000"/>
              </a:lnSpc>
              <a:buFont typeface="Wingdings" pitchFamily="2" charset="2"/>
              <a:buNone/>
            </a:pPr>
            <a:r>
              <a:rPr altLang="en-US" sz="2000" b="1" i="1" dirty="0"/>
              <a:t>Update Statement 1:	</a:t>
            </a:r>
            <a:r>
              <a:rPr altLang="en-US" sz="1800" dirty="0">
                <a:latin typeface="Courier New" pitchFamily="49" charset="0"/>
                <a:cs typeface="Courier New" pitchFamily="49" charset="0"/>
              </a:rPr>
              <a:t>UPDATE 	product</a:t>
            </a:r>
            <a:br>
              <a:rPr altLang="en-US" sz="1800" dirty="0">
                <a:latin typeface="Courier New" pitchFamily="49" charset="0"/>
                <a:cs typeface="Courier New" pitchFamily="49" charset="0"/>
              </a:rPr>
            </a:br>
            <a:r>
              <a:rPr altLang="en-US" sz="1800" dirty="0">
                <a:latin typeface="Courier New" pitchFamily="49" charset="0"/>
                <a:cs typeface="Courier New" pitchFamily="49" charset="0"/>
              </a:rPr>
              <a:t>			SET 		</a:t>
            </a:r>
            <a:r>
              <a:rPr altLang="en-US" sz="1800" dirty="0" err="1">
                <a:latin typeface="Courier New" pitchFamily="49" charset="0"/>
                <a:cs typeface="Courier New" pitchFamily="49" charset="0"/>
              </a:rPr>
              <a:t>productprice</a:t>
            </a:r>
            <a:r>
              <a:rPr altLang="en-US" sz="1800" dirty="0">
                <a:latin typeface="Courier New" pitchFamily="49" charset="0"/>
                <a:cs typeface="Courier New" pitchFamily="49" charset="0"/>
              </a:rPr>
              <a:t> = 10</a:t>
            </a:r>
            <a:br>
              <a:rPr altLang="en-US" sz="1800" dirty="0">
                <a:latin typeface="Courier New" pitchFamily="49" charset="0"/>
                <a:cs typeface="Courier New" pitchFamily="49" charset="0"/>
              </a:rPr>
            </a:br>
            <a:r>
              <a:rPr altLang="en-US" sz="1800" dirty="0">
                <a:latin typeface="Courier New" pitchFamily="49" charset="0"/>
                <a:cs typeface="Courier New" pitchFamily="49" charset="0"/>
              </a:rPr>
              <a:t>			WHERE 		</a:t>
            </a:r>
            <a:r>
              <a:rPr altLang="en-US" sz="1800" dirty="0" err="1">
                <a:latin typeface="Courier New" pitchFamily="49" charset="0"/>
                <a:cs typeface="Courier New" pitchFamily="49" charset="0"/>
              </a:rPr>
              <a:t>productid</a:t>
            </a:r>
            <a:r>
              <a:rPr altLang="en-US" sz="1800" dirty="0">
                <a:latin typeface="Courier New" pitchFamily="49" charset="0"/>
                <a:cs typeface="Courier New" pitchFamily="49" charset="0"/>
              </a:rPr>
              <a:t> = '7×7';</a:t>
            </a:r>
          </a:p>
          <a:p>
            <a:pPr marL="0" indent="0" eaLnBrk="1" hangingPunct="1">
              <a:lnSpc>
                <a:spcPct val="90000"/>
              </a:lnSpc>
              <a:buFont typeface="Wingdings" pitchFamily="2" charset="2"/>
              <a:buNone/>
            </a:pPr>
            <a:endParaRPr altLang="en-US" sz="1800" dirty="0">
              <a:latin typeface="Courier New" pitchFamily="49" charset="0"/>
              <a:cs typeface="Courier New" pitchFamily="49" charset="0"/>
            </a:endParaRPr>
          </a:p>
          <a:p>
            <a:pPr marL="0" indent="0" eaLnBrk="1" hangingPunct="1">
              <a:lnSpc>
                <a:spcPct val="90000"/>
              </a:lnSpc>
              <a:buFont typeface="Wingdings" pitchFamily="2" charset="2"/>
              <a:buNone/>
            </a:pPr>
            <a:r>
              <a:rPr altLang="en-US" sz="2000" b="1" i="1" dirty="0"/>
              <a:t>Alter Statement 3:	</a:t>
            </a:r>
            <a:r>
              <a:rPr altLang="en-US" sz="1800" dirty="0">
                <a:latin typeface="Courier New" pitchFamily="49" charset="0"/>
                <a:cs typeface="Courier New" pitchFamily="49" charset="0"/>
              </a:rPr>
              <a:t>ALTER TABLE product ADD</a:t>
            </a:r>
            <a:br>
              <a:rPr altLang="en-US" sz="1800" dirty="0">
                <a:latin typeface="Courier New" pitchFamily="49" charset="0"/>
                <a:cs typeface="Courier New" pitchFamily="49" charset="0"/>
              </a:rPr>
            </a:br>
            <a:r>
              <a:rPr altLang="en-US" sz="1800" dirty="0">
                <a:latin typeface="Courier New" pitchFamily="49" charset="0"/>
                <a:cs typeface="Courier New" pitchFamily="49" charset="0"/>
              </a:rPr>
              <a:t>			(discount NUMERIC(3,2) );</a:t>
            </a:r>
          </a:p>
          <a:p>
            <a:pPr marL="0" indent="0" eaLnBrk="1" hangingPunct="1">
              <a:lnSpc>
                <a:spcPct val="90000"/>
              </a:lnSpc>
              <a:buFont typeface="Wingdings" pitchFamily="2" charset="2"/>
              <a:buNone/>
            </a:pPr>
            <a:endParaRPr altLang="en-US" sz="1800" dirty="0">
              <a:latin typeface="Courier New" pitchFamily="49" charset="0"/>
              <a:cs typeface="Courier New" pitchFamily="49" charset="0"/>
            </a:endParaRPr>
          </a:p>
          <a:p>
            <a:pPr marL="0" indent="0" eaLnBrk="1" hangingPunct="1">
              <a:lnSpc>
                <a:spcPct val="90000"/>
              </a:lnSpc>
              <a:buFont typeface="Wingdings" pitchFamily="2" charset="2"/>
              <a:buNone/>
            </a:pPr>
            <a:r>
              <a:rPr altLang="en-US" sz="2000" b="1" i="1" dirty="0"/>
              <a:t>Update Statement 2:	</a:t>
            </a:r>
            <a:r>
              <a:rPr altLang="en-US" sz="1800" dirty="0">
                <a:latin typeface="Courier New" pitchFamily="49" charset="0"/>
                <a:cs typeface="Courier New" pitchFamily="49" charset="0"/>
              </a:rPr>
              <a:t>UPDATE product</a:t>
            </a:r>
            <a:br>
              <a:rPr altLang="en-US" sz="1800" dirty="0">
                <a:latin typeface="Courier New" pitchFamily="49" charset="0"/>
                <a:cs typeface="Courier New" pitchFamily="49" charset="0"/>
              </a:rPr>
            </a:br>
            <a:r>
              <a:rPr altLang="en-US" sz="1800" dirty="0">
                <a:latin typeface="Courier New" pitchFamily="49" charset="0"/>
                <a:cs typeface="Courier New" pitchFamily="49" charset="0"/>
              </a:rPr>
              <a:t>			SET discount = 0.2;</a:t>
            </a:r>
          </a:p>
          <a:p>
            <a:pPr marL="0" indent="0" eaLnBrk="1" hangingPunct="1">
              <a:lnSpc>
                <a:spcPct val="90000"/>
              </a:lnSpc>
              <a:buFont typeface="Wingdings" pitchFamily="2" charset="2"/>
              <a:buNone/>
            </a:pPr>
            <a:endParaRPr altLang="en-US" sz="1800" dirty="0">
              <a:latin typeface="Courier New" pitchFamily="49" charset="0"/>
              <a:cs typeface="Courier New" pitchFamily="49" charset="0"/>
            </a:endParaRPr>
          </a:p>
          <a:p>
            <a:pPr marL="0" indent="0" eaLnBrk="1" hangingPunct="1">
              <a:lnSpc>
                <a:spcPct val="90000"/>
              </a:lnSpc>
              <a:buFont typeface="Wingdings" pitchFamily="2" charset="2"/>
              <a:buNone/>
            </a:pPr>
            <a:r>
              <a:rPr altLang="en-US" sz="2000" b="1" i="1" dirty="0"/>
              <a:t>Update Statement 3:	</a:t>
            </a:r>
            <a:r>
              <a:rPr altLang="en-US" sz="1800" dirty="0">
                <a:latin typeface="Courier New" pitchFamily="49" charset="0"/>
                <a:cs typeface="Courier New" pitchFamily="49" charset="0"/>
              </a:rPr>
              <a:t>UPDATE product</a:t>
            </a:r>
            <a:br>
              <a:rPr altLang="en-US" sz="1800" dirty="0">
                <a:latin typeface="Courier New" pitchFamily="49" charset="0"/>
                <a:cs typeface="Courier New" pitchFamily="49" charset="0"/>
              </a:rPr>
            </a:br>
            <a:r>
              <a:rPr altLang="en-US" sz="1800" dirty="0">
                <a:latin typeface="Courier New" pitchFamily="49" charset="0"/>
                <a:cs typeface="Courier New" pitchFamily="49" charset="0"/>
              </a:rPr>
              <a:t>			SET discount = 0.3</a:t>
            </a:r>
            <a:br>
              <a:rPr altLang="en-US" sz="1800" dirty="0">
                <a:latin typeface="Courier New" pitchFamily="49" charset="0"/>
                <a:cs typeface="Courier New" pitchFamily="49" charset="0"/>
              </a:rPr>
            </a:br>
            <a:r>
              <a:rPr altLang="en-US" sz="1800" dirty="0">
                <a:latin typeface="Courier New" pitchFamily="49" charset="0"/>
                <a:cs typeface="Courier New" pitchFamily="49" charset="0"/>
              </a:rPr>
              <a:t>			WHERE </a:t>
            </a:r>
            <a:r>
              <a:rPr altLang="en-US" sz="1800" dirty="0" err="1">
                <a:latin typeface="Courier New" pitchFamily="49" charset="0"/>
                <a:cs typeface="Courier New" pitchFamily="49" charset="0"/>
              </a:rPr>
              <a:t>vendorid</a:t>
            </a:r>
            <a:r>
              <a:rPr altLang="en-US" sz="1800" dirty="0">
                <a:latin typeface="Courier New" pitchFamily="49" charset="0"/>
                <a:cs typeface="Courier New" pitchFamily="49" charset="0"/>
              </a:rPr>
              <a:t> = 'MK';</a:t>
            </a:r>
            <a:br>
              <a:rPr altLang="en-US" sz="1800" dirty="0">
                <a:latin typeface="Courier New" pitchFamily="49" charset="0"/>
                <a:cs typeface="Courier New" pitchFamily="49" charset="0"/>
              </a:rPr>
            </a:br>
            <a:endParaRPr altLang="en-US" sz="1800" dirty="0">
              <a:latin typeface="Courier New" pitchFamily="49" charset="0"/>
              <a:cs typeface="Courier New" pitchFamily="49" charset="0"/>
            </a:endParaRPr>
          </a:p>
          <a:p>
            <a:pPr marL="0" indent="0" eaLnBrk="1" hangingPunct="1">
              <a:lnSpc>
                <a:spcPct val="90000"/>
              </a:lnSpc>
              <a:buFont typeface="Wingdings" pitchFamily="2" charset="2"/>
              <a:buNone/>
            </a:pPr>
            <a:r>
              <a:rPr altLang="en-US" sz="2000" b="1" i="1" dirty="0"/>
              <a:t>Alter Statement 4:	</a:t>
            </a:r>
            <a:r>
              <a:rPr altLang="en-US" sz="1800" dirty="0">
                <a:latin typeface="Courier New" pitchFamily="49" charset="0"/>
                <a:cs typeface="Courier New" pitchFamily="49" charset="0"/>
              </a:rPr>
              <a:t>ALTER TABLE product DROP (discount);</a:t>
            </a:r>
          </a:p>
          <a:p>
            <a:pPr marL="0" indent="0" eaLnBrk="1" hangingPunct="1">
              <a:lnSpc>
                <a:spcPct val="90000"/>
              </a:lnSpc>
              <a:buFont typeface="Wingdings" pitchFamily="2" charset="2"/>
              <a:buNone/>
            </a:pPr>
            <a:endParaRPr altLang="en-US" sz="1800" dirty="0">
              <a:latin typeface="Courier New" pitchFamily="49" charset="0"/>
              <a:cs typeface="Courier New" pitchFamily="49" charset="0"/>
            </a:endParaRPr>
          </a:p>
          <a:p>
            <a:pPr marL="0" indent="0" eaLnBrk="1" hangingPunct="1">
              <a:lnSpc>
                <a:spcPct val="90000"/>
              </a:lnSpc>
              <a:buFont typeface="Wingdings" pitchFamily="2" charset="2"/>
              <a:buNone/>
            </a:pPr>
            <a:endParaRPr altLang="en-US" sz="1800" dirty="0">
              <a:latin typeface="Courier New" pitchFamily="49" charset="0"/>
              <a:cs typeface="Courier New" pitchFamily="49" charset="0"/>
            </a:endParaRPr>
          </a:p>
          <a:p>
            <a:pPr marL="0" indent="0" eaLnBrk="1" hangingPunct="1">
              <a:lnSpc>
                <a:spcPct val="90000"/>
              </a:lnSpc>
              <a:buFont typeface="Wingdings" pitchFamily="2" charset="2"/>
              <a:buNone/>
            </a:pPr>
            <a:endParaRPr altLang="en-US" sz="1800" dirty="0">
              <a:latin typeface="Courier New" pitchFamily="49" charset="0"/>
              <a:cs typeface="Courier New" pitchFamily="49" charset="0"/>
            </a:endParaRPr>
          </a:p>
          <a:p>
            <a:pPr marL="0" indent="0" eaLnBrk="1" hangingPunct="1">
              <a:lnSpc>
                <a:spcPct val="90000"/>
              </a:lnSpc>
              <a:buFont typeface="Wingdings" pitchFamily="2" charset="2"/>
              <a:buNone/>
            </a:pPr>
            <a:endParaRPr altLang="en-US" sz="1800" dirty="0">
              <a:latin typeface="Courier New" pitchFamily="49" charset="0"/>
              <a:cs typeface="Courier New" pitchFamily="49" charset="0"/>
            </a:endParaRPr>
          </a:p>
          <a:p>
            <a:pPr marL="0" indent="0" eaLnBrk="1" hangingPunct="1">
              <a:lnSpc>
                <a:spcPct val="90000"/>
              </a:lnSpc>
              <a:buFont typeface="Wingdings" pitchFamily="2" charset="2"/>
              <a:buNone/>
            </a:pPr>
            <a:endParaRPr altLang="en-US" sz="1800" b="1" i="1" dirty="0">
              <a:latin typeface="Courier New" pitchFamily="49" charset="0"/>
              <a:cs typeface="Courier New" pitchFamily="49" charset="0"/>
            </a:endParaRPr>
          </a:p>
        </p:txBody>
      </p:sp>
      <p:sp>
        <p:nvSpPr>
          <p:cNvPr id="175108"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75109"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684A1563-1441-4ECA-97CC-86F2975785BD}" type="slidenum">
              <a:rPr lang="en-US" altLang="en-US" sz="900" b="1">
                <a:solidFill>
                  <a:schemeClr val="tx1"/>
                </a:solidFill>
              </a:rPr>
              <a:pPr>
                <a:spcBef>
                  <a:spcPct val="0"/>
                </a:spcBef>
                <a:buClrTx/>
                <a:buSzTx/>
                <a:buFontTx/>
                <a:buNone/>
              </a:pPr>
              <a:t>35</a:t>
            </a:fld>
            <a:endParaRPr lang="en-US" altLang="en-US" sz="900" b="1">
              <a:solidFill>
                <a:schemeClr val="tx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Title 1"/>
          <p:cNvSpPr>
            <a:spLocks noGrp="1"/>
          </p:cNvSpPr>
          <p:nvPr>
            <p:ph type="title"/>
          </p:nvPr>
        </p:nvSpPr>
        <p:spPr bwMode="auto"/>
        <p:txBody>
          <a:bodyPr/>
          <a:lstStyle/>
          <a:p>
            <a:pPr eaLnBrk="1" hangingPunct="1"/>
            <a:r>
              <a:rPr altLang="en-US" cap="none">
                <a:ea typeface="MS PGothic" pitchFamily="34" charset="-128"/>
              </a:rPr>
              <a:t>DELETE</a:t>
            </a:r>
          </a:p>
        </p:txBody>
      </p:sp>
      <p:sp>
        <p:nvSpPr>
          <p:cNvPr id="177155" name="Content Placeholder 2"/>
          <p:cNvSpPr>
            <a:spLocks noGrp="1"/>
          </p:cNvSpPr>
          <p:nvPr>
            <p:ph idx="1"/>
          </p:nvPr>
        </p:nvSpPr>
        <p:spPr/>
        <p:txBody>
          <a:bodyPr/>
          <a:lstStyle/>
          <a:p>
            <a:pPr eaLnBrk="1" hangingPunct="1"/>
            <a:r>
              <a:rPr altLang="en-US" b="1" dirty="0"/>
              <a:t>DELETE</a:t>
            </a:r>
          </a:p>
          <a:p>
            <a:pPr lvl="1" eaLnBrk="1" hangingPunct="1">
              <a:buFont typeface="Arial" charset="0"/>
              <a:buChar char="•"/>
            </a:pPr>
            <a:r>
              <a:rPr altLang="en-US" dirty="0"/>
              <a:t>Used to delete the data stored in database relations</a:t>
            </a:r>
            <a:endParaRPr lang="en-US" altLang="en-US" dirty="0"/>
          </a:p>
          <a:p>
            <a:pPr lvl="1" eaLnBrk="1" hangingPunct="1">
              <a:buFont typeface="Arial" charset="0"/>
              <a:buChar char="•"/>
            </a:pPr>
            <a:endParaRPr lang="en-US" altLang="en-US" dirty="0"/>
          </a:p>
          <a:p>
            <a:pPr lvl="1" eaLnBrk="1" hangingPunct="1">
              <a:buFont typeface="Arial" charset="0"/>
              <a:buChar char="•"/>
            </a:pPr>
            <a:endParaRPr lang="en-US" altLang="en-US" dirty="0"/>
          </a:p>
          <a:p>
            <a:pPr lvl="1" eaLnBrk="1" hangingPunct="1">
              <a:buFont typeface="Arial" charset="0"/>
              <a:buChar char="•"/>
            </a:pPr>
            <a:r>
              <a:rPr lang="en-US" altLang="en-US" sz="2400" b="1" i="1" dirty="0"/>
              <a:t>Delete Statement 1:	</a:t>
            </a:r>
          </a:p>
          <a:p>
            <a:pPr lvl="1" eaLnBrk="1" hangingPunct="1">
              <a:buFont typeface="Arial" charset="0"/>
              <a:buChar char="•"/>
            </a:pPr>
            <a:endParaRPr lang="en-US" altLang="en-US" sz="2400" b="1" i="1" dirty="0">
              <a:latin typeface="Courier New" pitchFamily="49" charset="0"/>
              <a:cs typeface="Courier New" pitchFamily="49" charset="0"/>
            </a:endParaRPr>
          </a:p>
          <a:p>
            <a:pPr lvl="1" eaLnBrk="1" hangingPunct="1">
              <a:buFont typeface="Arial" charset="0"/>
              <a:buChar char="•"/>
            </a:pPr>
            <a:r>
              <a:rPr lang="en-US" altLang="en-US" dirty="0">
                <a:latin typeface="Courier New" pitchFamily="49" charset="0"/>
                <a:cs typeface="Courier New" pitchFamily="49" charset="0"/>
              </a:rPr>
              <a:t>DELETE FROM 	product</a:t>
            </a:r>
            <a:br>
              <a:rPr lang="en-US" altLang="en-US" dirty="0">
                <a:latin typeface="Courier New" pitchFamily="49" charset="0"/>
                <a:cs typeface="Courier New" pitchFamily="49" charset="0"/>
              </a:rPr>
            </a:br>
            <a:r>
              <a:rPr lang="en-US" altLang="en-US" dirty="0">
                <a:latin typeface="Courier New" pitchFamily="49" charset="0"/>
                <a:cs typeface="Courier New" pitchFamily="49" charset="0"/>
              </a:rPr>
              <a:t>	WHERE 		productid = '7×7';</a:t>
            </a:r>
          </a:p>
          <a:p>
            <a:pPr lvl="1" eaLnBrk="1" hangingPunct="1">
              <a:buFont typeface="Arial" charset="0"/>
              <a:buChar char="•"/>
            </a:pPr>
            <a:endParaRPr altLang="en-US" dirty="0"/>
          </a:p>
        </p:txBody>
      </p:sp>
      <p:sp>
        <p:nvSpPr>
          <p:cNvPr id="17715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77157"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DB0EDBC0-E5F4-462E-A6D2-61995CCA3074}" type="slidenum">
              <a:rPr lang="en-US" altLang="en-US" sz="900" b="1">
                <a:solidFill>
                  <a:schemeClr val="tx1"/>
                </a:solidFill>
              </a:rPr>
              <a:pPr>
                <a:spcBef>
                  <a:spcPct val="0"/>
                </a:spcBef>
                <a:buClrTx/>
                <a:buSzTx/>
                <a:buFontTx/>
                <a:buNone/>
              </a:pPr>
              <a:t>36</a:t>
            </a:fld>
            <a:endParaRPr lang="en-US" altLang="en-US" sz="900" b="1">
              <a:solidFill>
                <a:schemeClr val="tx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Title 1"/>
          <p:cNvSpPr>
            <a:spLocks noGrp="1"/>
          </p:cNvSpPr>
          <p:nvPr>
            <p:ph type="title"/>
          </p:nvPr>
        </p:nvSpPr>
        <p:spPr bwMode="auto"/>
        <p:txBody>
          <a:bodyPr/>
          <a:lstStyle/>
          <a:p>
            <a:pPr eaLnBrk="1" hangingPunct="1"/>
            <a:r>
              <a:rPr altLang="en-US" cap="none">
                <a:ea typeface="MS PGothic" pitchFamily="34" charset="-128"/>
              </a:rPr>
              <a:t>DELETE</a:t>
            </a:r>
          </a:p>
        </p:txBody>
      </p:sp>
      <p:sp>
        <p:nvSpPr>
          <p:cNvPr id="179203"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endParaRPr altLang="en-US" sz="1800" dirty="0">
              <a:latin typeface="Courier New" pitchFamily="49" charset="0"/>
              <a:cs typeface="Courier New" pitchFamily="49" charset="0"/>
            </a:endParaRPr>
          </a:p>
        </p:txBody>
      </p:sp>
      <p:sp>
        <p:nvSpPr>
          <p:cNvPr id="17920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79205"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BD5764D4-2F94-48C6-B24B-FB80B823648C}" type="slidenum">
              <a:rPr lang="en-US" altLang="en-US" sz="900" b="1">
                <a:solidFill>
                  <a:schemeClr val="tx1"/>
                </a:solidFill>
              </a:rPr>
              <a:pPr>
                <a:spcBef>
                  <a:spcPct val="0"/>
                </a:spcBef>
                <a:buClrTx/>
                <a:buSzTx/>
                <a:buFontTx/>
                <a:buNone/>
              </a:pPr>
              <a:t>37</a:t>
            </a:fld>
            <a:endParaRPr lang="en-US" altLang="en-US" sz="900" b="1">
              <a:solidFill>
                <a:schemeClr val="tx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Title 1"/>
          <p:cNvSpPr>
            <a:spLocks noGrp="1"/>
          </p:cNvSpPr>
          <p:nvPr>
            <p:ph type="title"/>
          </p:nvPr>
        </p:nvSpPr>
        <p:spPr bwMode="auto"/>
        <p:txBody>
          <a:bodyPr/>
          <a:lstStyle/>
          <a:p>
            <a:pPr eaLnBrk="1" hangingPunct="1"/>
            <a:r>
              <a:rPr altLang="en-US" cap="none">
                <a:ea typeface="MS PGothic" pitchFamily="34" charset="-128"/>
              </a:rPr>
              <a:t>VIEW</a:t>
            </a:r>
          </a:p>
        </p:txBody>
      </p:sp>
      <p:sp>
        <p:nvSpPr>
          <p:cNvPr id="181251" name="Content Placeholder 2"/>
          <p:cNvSpPr>
            <a:spLocks noGrp="1"/>
          </p:cNvSpPr>
          <p:nvPr>
            <p:ph idx="1"/>
          </p:nvPr>
        </p:nvSpPr>
        <p:spPr/>
        <p:txBody>
          <a:bodyPr>
            <a:normAutofit lnSpcReduction="10000"/>
          </a:bodyPr>
          <a:lstStyle/>
          <a:p>
            <a:pPr eaLnBrk="1" hangingPunct="1"/>
            <a:r>
              <a:rPr altLang="en-US" sz="3200" b="1" dirty="0"/>
              <a:t>VIEW</a:t>
            </a:r>
          </a:p>
          <a:p>
            <a:pPr lvl="1" eaLnBrk="1" hangingPunct="1">
              <a:buFont typeface="Arial" charset="0"/>
              <a:buChar char="•"/>
            </a:pPr>
            <a:r>
              <a:rPr altLang="en-US" sz="2800" dirty="0"/>
              <a:t>Mechanism in SQL that allows the structure of a query to be saved in the RDBMS</a:t>
            </a:r>
          </a:p>
          <a:p>
            <a:pPr lvl="1" eaLnBrk="1" hangingPunct="1">
              <a:buFont typeface="Arial" charset="0"/>
              <a:buChar char="•"/>
            </a:pPr>
            <a:r>
              <a:rPr altLang="en-US" sz="2800" dirty="0"/>
              <a:t>Also known as a </a:t>
            </a:r>
            <a:r>
              <a:rPr altLang="en-US" sz="2800" b="1" dirty="0"/>
              <a:t>virtual table </a:t>
            </a:r>
          </a:p>
          <a:p>
            <a:pPr lvl="2" eaLnBrk="1" hangingPunct="1"/>
            <a:r>
              <a:rPr altLang="en-US" sz="2400" dirty="0"/>
              <a:t>View is not an actual table and does not have any data physically saved</a:t>
            </a:r>
          </a:p>
          <a:p>
            <a:pPr lvl="1" eaLnBrk="1" hangingPunct="1">
              <a:buFont typeface="Arial" charset="0"/>
              <a:buChar char="•"/>
            </a:pPr>
            <a:r>
              <a:rPr altLang="en-US" sz="2800" dirty="0"/>
              <a:t>Every time a view is invoked, it executes a query that retrieves the data from the actual tables</a:t>
            </a:r>
          </a:p>
          <a:p>
            <a:pPr lvl="1" eaLnBrk="1" hangingPunct="1">
              <a:buFont typeface="Arial" charset="0"/>
              <a:buChar char="•"/>
            </a:pPr>
            <a:r>
              <a:rPr altLang="en-US" sz="2800" dirty="0"/>
              <a:t>A view can be used in SELECT statements just like any other table from a database</a:t>
            </a:r>
          </a:p>
        </p:txBody>
      </p:sp>
      <p:sp>
        <p:nvSpPr>
          <p:cNvPr id="18125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81253"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135ADA34-FE32-4C4A-B2BC-8F09A882DCD1}" type="slidenum">
              <a:rPr lang="en-US" altLang="en-US" sz="900" b="1">
                <a:solidFill>
                  <a:schemeClr val="tx1"/>
                </a:solidFill>
              </a:rPr>
              <a:pPr>
                <a:spcBef>
                  <a:spcPct val="0"/>
                </a:spcBef>
                <a:buClrTx/>
                <a:buSzTx/>
                <a:buFontTx/>
                <a:buNone/>
              </a:pPr>
              <a:t>38</a:t>
            </a:fld>
            <a:endParaRPr lang="en-US" altLang="en-US" sz="900" b="1">
              <a:solidFill>
                <a:schemeClr val="tx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Title 1"/>
          <p:cNvSpPr>
            <a:spLocks noGrp="1"/>
          </p:cNvSpPr>
          <p:nvPr>
            <p:ph type="title"/>
          </p:nvPr>
        </p:nvSpPr>
        <p:spPr bwMode="auto"/>
        <p:txBody>
          <a:bodyPr/>
          <a:lstStyle/>
          <a:p>
            <a:pPr eaLnBrk="1" hangingPunct="1"/>
            <a:r>
              <a:rPr altLang="en-US" cap="none">
                <a:ea typeface="MS PGothic" pitchFamily="34" charset="-128"/>
              </a:rPr>
              <a:t>VIEW</a:t>
            </a:r>
          </a:p>
        </p:txBody>
      </p:sp>
      <p:sp>
        <p:nvSpPr>
          <p:cNvPr id="183299" name="Content Placeholder 2"/>
          <p:cNvSpPr>
            <a:spLocks noGrp="1"/>
          </p:cNvSpPr>
          <p:nvPr>
            <p:ph idx="1"/>
          </p:nvPr>
        </p:nvSpPr>
        <p:spPr>
          <a:xfrm>
            <a:off x="304800" y="1554163"/>
            <a:ext cx="8839200" cy="4525962"/>
          </a:xfrm>
        </p:spPr>
        <p:txBody>
          <a:bodyPr/>
          <a:lstStyle/>
          <a:p>
            <a:pPr marL="0" indent="0" eaLnBrk="1" hangingPunct="1">
              <a:buFont typeface="Wingdings" pitchFamily="2" charset="2"/>
              <a:buNone/>
            </a:pPr>
            <a:r>
              <a:rPr altLang="en-US" sz="2000" b="1" i="1" dirty="0"/>
              <a:t>Create View Statement 1:</a:t>
            </a:r>
          </a:p>
          <a:p>
            <a:pPr marL="0" indent="0" eaLnBrk="1" hangingPunct="1">
              <a:buNone/>
            </a:pPr>
            <a:r>
              <a:rPr altLang="en-US" sz="2000" b="1" i="1" dirty="0"/>
              <a:t>	</a:t>
            </a:r>
            <a:r>
              <a:rPr lang="en-US" altLang="en-US" sz="2000" b="1" i="1" dirty="0">
                <a:solidFill>
                  <a:srgbClr val="0070C0"/>
                </a:solidFill>
              </a:rPr>
              <a:t>CREATE VIEW 	products_more_than_3_sold AS</a:t>
            </a:r>
          </a:p>
          <a:p>
            <a:pPr marL="0" indent="0" eaLnBrk="1" hangingPunct="1">
              <a:buNone/>
            </a:pPr>
            <a:r>
              <a:rPr lang="en-US" altLang="en-US" sz="2000" b="1" i="1" dirty="0"/>
              <a:t>	</a:t>
            </a:r>
            <a:r>
              <a:rPr lang="en-US" altLang="en-US" sz="2000" b="1" i="1" dirty="0">
                <a:solidFill>
                  <a:srgbClr val="00B050"/>
                </a:solidFill>
              </a:rPr>
              <a:t>SELECT</a:t>
            </a:r>
            <a:r>
              <a:rPr lang="en-US" altLang="en-US" sz="2000" b="1" i="1" dirty="0"/>
              <a:t> 		productid, </a:t>
            </a:r>
            <a:r>
              <a:rPr lang="en-US" altLang="en-US" sz="2000" b="1" i="1" dirty="0" err="1"/>
              <a:t>productname</a:t>
            </a:r>
            <a:r>
              <a:rPr lang="en-US" altLang="en-US" sz="2000" b="1" i="1" dirty="0"/>
              <a:t>, </a:t>
            </a:r>
            <a:r>
              <a:rPr lang="en-US" altLang="en-US" sz="2000" b="1" i="1" dirty="0" err="1"/>
              <a:t>productprice</a:t>
            </a:r>
            <a:endParaRPr lang="en-US" altLang="en-US" sz="2000" b="1" i="1" dirty="0"/>
          </a:p>
          <a:p>
            <a:pPr marL="0" indent="0" eaLnBrk="1" hangingPunct="1">
              <a:buNone/>
            </a:pPr>
            <a:r>
              <a:rPr lang="en-US" altLang="en-US" sz="2000" b="1" i="1" dirty="0"/>
              <a:t>	</a:t>
            </a:r>
            <a:r>
              <a:rPr lang="en-US" altLang="en-US" sz="2000" b="1" i="1" dirty="0">
                <a:solidFill>
                  <a:srgbClr val="00B050"/>
                </a:solidFill>
              </a:rPr>
              <a:t>FROM</a:t>
            </a:r>
            <a:r>
              <a:rPr lang="en-US" altLang="en-US" sz="2000" b="1" i="1" dirty="0"/>
              <a:t> 			product</a:t>
            </a:r>
          </a:p>
          <a:p>
            <a:pPr marL="0" indent="0" eaLnBrk="1" hangingPunct="1">
              <a:buNone/>
            </a:pPr>
            <a:r>
              <a:rPr lang="en-US" altLang="en-US" sz="2000" b="1" i="1" dirty="0"/>
              <a:t>	</a:t>
            </a:r>
            <a:r>
              <a:rPr lang="en-US" altLang="en-US" sz="2000" b="1" i="1" dirty="0">
                <a:solidFill>
                  <a:srgbClr val="00B050"/>
                </a:solidFill>
              </a:rPr>
              <a:t>WHERE</a:t>
            </a:r>
            <a:r>
              <a:rPr lang="en-US" altLang="en-US" sz="2000" b="1" i="1" dirty="0"/>
              <a:t> 			productid IN</a:t>
            </a:r>
          </a:p>
          <a:p>
            <a:pPr marL="1257300" lvl="3" indent="0" eaLnBrk="1" hangingPunct="1">
              <a:buNone/>
            </a:pPr>
            <a:r>
              <a:rPr lang="en-US" altLang="en-US" sz="2000" b="1" i="1" dirty="0"/>
              <a:t>(</a:t>
            </a:r>
          </a:p>
          <a:p>
            <a:pPr marL="1257300" lvl="3" indent="0" eaLnBrk="1" hangingPunct="1">
              <a:buNone/>
            </a:pPr>
            <a:r>
              <a:rPr lang="en-US" altLang="en-US" sz="2000" b="1" i="1" dirty="0">
                <a:solidFill>
                  <a:srgbClr val="0070C0"/>
                </a:solidFill>
              </a:rPr>
              <a:t>	SELECT 	productid</a:t>
            </a:r>
          </a:p>
          <a:p>
            <a:pPr marL="1257300" lvl="3" indent="0" eaLnBrk="1" hangingPunct="1">
              <a:buNone/>
            </a:pPr>
            <a:r>
              <a:rPr lang="en-US" altLang="en-US" sz="2000" b="1" i="1" dirty="0">
                <a:solidFill>
                  <a:srgbClr val="0070C0"/>
                </a:solidFill>
              </a:rPr>
              <a:t>     	FROM 		</a:t>
            </a:r>
            <a:r>
              <a:rPr lang="en-US" altLang="en-US" sz="2000" b="1" i="1" dirty="0" err="1">
                <a:solidFill>
                  <a:srgbClr val="0070C0"/>
                </a:solidFill>
              </a:rPr>
              <a:t>soldvia</a:t>
            </a:r>
            <a:endParaRPr lang="en-US" altLang="en-US" sz="2000" b="1" i="1" dirty="0">
              <a:solidFill>
                <a:srgbClr val="0070C0"/>
              </a:solidFill>
            </a:endParaRPr>
          </a:p>
          <a:p>
            <a:pPr marL="1257300" lvl="3" indent="0" eaLnBrk="1" hangingPunct="1">
              <a:buNone/>
            </a:pPr>
            <a:r>
              <a:rPr lang="en-US" altLang="en-US" sz="2000" b="1" i="1" dirty="0">
                <a:solidFill>
                  <a:srgbClr val="0070C0"/>
                </a:solidFill>
              </a:rPr>
              <a:t>     	GROUP BY 	productid</a:t>
            </a:r>
          </a:p>
          <a:p>
            <a:pPr marL="1257300" lvl="3" indent="0" eaLnBrk="1" hangingPunct="1">
              <a:buNone/>
            </a:pPr>
            <a:r>
              <a:rPr lang="en-US" altLang="en-US" sz="2000" b="1" i="1" dirty="0">
                <a:solidFill>
                  <a:srgbClr val="0070C0"/>
                </a:solidFill>
              </a:rPr>
              <a:t>     	HAVING 	SUM(</a:t>
            </a:r>
            <a:r>
              <a:rPr lang="en-US" altLang="en-US" sz="2000" b="1" i="1" dirty="0" err="1">
                <a:solidFill>
                  <a:srgbClr val="0070C0"/>
                </a:solidFill>
              </a:rPr>
              <a:t>noofitems</a:t>
            </a:r>
            <a:r>
              <a:rPr lang="en-US" altLang="en-US" sz="2000" b="1" i="1" dirty="0">
                <a:solidFill>
                  <a:srgbClr val="0070C0"/>
                </a:solidFill>
              </a:rPr>
              <a:t>) &gt; 3</a:t>
            </a:r>
          </a:p>
          <a:p>
            <a:pPr marL="1257300" lvl="3" indent="0" eaLnBrk="1" hangingPunct="1">
              <a:buNone/>
            </a:pPr>
            <a:r>
              <a:rPr lang="en-US" altLang="en-US" sz="2000" b="1" i="1" dirty="0"/>
              <a:t>);</a:t>
            </a:r>
            <a:endParaRPr altLang="en-US" sz="1400" b="1" i="1" dirty="0">
              <a:latin typeface="Courier New" pitchFamily="49" charset="0"/>
              <a:cs typeface="Courier New" pitchFamily="49" charset="0"/>
            </a:endParaRPr>
          </a:p>
        </p:txBody>
      </p:sp>
      <p:sp>
        <p:nvSpPr>
          <p:cNvPr id="18330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83301"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A3781746-3D01-48DB-B3FC-ADB913B448A3}" type="slidenum">
              <a:rPr lang="en-US" altLang="en-US" sz="900" b="1">
                <a:solidFill>
                  <a:schemeClr val="tx1"/>
                </a:solidFill>
              </a:rPr>
              <a:pPr>
                <a:spcBef>
                  <a:spcPct val="0"/>
                </a:spcBef>
                <a:buClrTx/>
                <a:buSzTx/>
                <a:buFontTx/>
                <a:buNone/>
              </a:pPr>
              <a:t>39</a:t>
            </a:fld>
            <a:endParaRPr lang="en-US" altLang="en-US" sz="900" b="1">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title"/>
          </p:nvPr>
        </p:nvSpPr>
        <p:spPr bwMode="auto"/>
        <p:txBody>
          <a:bodyPr/>
          <a:lstStyle/>
          <a:p>
            <a:pPr eaLnBrk="1" hangingPunct="1"/>
            <a:r>
              <a:rPr altLang="en-US" cap="none">
                <a:ea typeface="MS PGothic" pitchFamily="34" charset="-128"/>
              </a:rPr>
              <a:t>AGGREGATE FUNCTIONS</a:t>
            </a:r>
          </a:p>
        </p:txBody>
      </p:sp>
      <p:sp>
        <p:nvSpPr>
          <p:cNvPr id="87043"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a:t>Query 13 text: 	</a:t>
            </a:r>
            <a:r>
              <a:rPr altLang="en-US" sz="2000" i="1"/>
              <a:t>Show how many products we offer for sale</a:t>
            </a:r>
          </a:p>
          <a:p>
            <a:pPr marL="0" indent="0" eaLnBrk="1" hangingPunct="1">
              <a:buFont typeface="Wingdings" pitchFamily="2" charset="2"/>
              <a:buNone/>
            </a:pPr>
            <a:endParaRPr altLang="en-US" sz="2000" i="1"/>
          </a:p>
          <a:p>
            <a:pPr marL="0" indent="0" eaLnBrk="1" hangingPunct="1">
              <a:buFont typeface="Wingdings" pitchFamily="2" charset="2"/>
              <a:buNone/>
            </a:pPr>
            <a:r>
              <a:rPr altLang="en-US" sz="2000" b="1" i="1"/>
              <a:t>Query 13 : 	</a:t>
            </a:r>
            <a:r>
              <a:rPr altLang="en-US" sz="1800">
                <a:latin typeface="Courier New" pitchFamily="49" charset="0"/>
                <a:cs typeface="Courier New" pitchFamily="49" charset="0"/>
              </a:rPr>
              <a:t>SELECT COUNT(*)</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a:t>
            </a:r>
            <a:endParaRPr altLang="en-US" sz="2000" b="1" i="1"/>
          </a:p>
          <a:p>
            <a:pPr marL="0" indent="0" eaLnBrk="1" hangingPunct="1">
              <a:buFont typeface="Wingdings" pitchFamily="2" charset="2"/>
              <a:buNone/>
            </a:pPr>
            <a:endParaRPr altLang="en-US" sz="2000" b="1" i="1"/>
          </a:p>
          <a:p>
            <a:pPr marL="0" indent="0" eaLnBrk="1" hangingPunct="1">
              <a:buFont typeface="Wingdings" pitchFamily="2" charset="2"/>
              <a:buNone/>
            </a:pPr>
            <a:endParaRPr altLang="en-US" sz="2000" b="1" i="1"/>
          </a:p>
          <a:p>
            <a:pPr marL="0" indent="0" eaLnBrk="1" hangingPunct="1">
              <a:buFont typeface="Wingdings" pitchFamily="2" charset="2"/>
              <a:buNone/>
            </a:pPr>
            <a:r>
              <a:rPr altLang="en-US" sz="2000" b="1" i="1"/>
              <a:t>Query 13 result:</a:t>
            </a:r>
          </a:p>
        </p:txBody>
      </p:sp>
      <p:sp>
        <p:nvSpPr>
          <p:cNvPr id="8704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87045"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A8D8E981-D844-4360-8E28-DB8E0F6A9F02}" type="slidenum">
              <a:rPr lang="en-US" altLang="en-US" sz="900" b="1">
                <a:solidFill>
                  <a:schemeClr val="tx1"/>
                </a:solidFill>
              </a:rPr>
              <a:pPr>
                <a:spcBef>
                  <a:spcPct val="0"/>
                </a:spcBef>
                <a:buClrTx/>
                <a:buSzTx/>
                <a:buFontTx/>
                <a:buNone/>
              </a:pPr>
              <a:t>4</a:t>
            </a:fld>
            <a:endParaRPr lang="en-US" altLang="en-US" sz="900" b="1">
              <a:solidFill>
                <a:schemeClr val="tx1"/>
              </a:solidFill>
            </a:endParaRPr>
          </a:p>
        </p:txBody>
      </p:sp>
      <p:pic>
        <p:nvPicPr>
          <p:cNvPr id="870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3810000"/>
            <a:ext cx="1628775"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Title 1"/>
          <p:cNvSpPr>
            <a:spLocks noGrp="1"/>
          </p:cNvSpPr>
          <p:nvPr>
            <p:ph type="title"/>
          </p:nvPr>
        </p:nvSpPr>
        <p:spPr bwMode="auto"/>
        <p:txBody>
          <a:bodyPr/>
          <a:lstStyle/>
          <a:p>
            <a:pPr eaLnBrk="1" hangingPunct="1"/>
            <a:r>
              <a:rPr altLang="en-US" cap="none">
                <a:ea typeface="MS PGothic" pitchFamily="34" charset="-128"/>
              </a:rPr>
              <a:t>VIEW</a:t>
            </a:r>
          </a:p>
        </p:txBody>
      </p:sp>
      <p:sp>
        <p:nvSpPr>
          <p:cNvPr id="185347" name="Content Placeholder 2"/>
          <p:cNvSpPr>
            <a:spLocks noGrp="1"/>
          </p:cNvSpPr>
          <p:nvPr>
            <p:ph idx="1"/>
          </p:nvPr>
        </p:nvSpPr>
        <p:spPr>
          <a:xfrm>
            <a:off x="0" y="1143000"/>
            <a:ext cx="9144000" cy="4525963"/>
          </a:xfrm>
        </p:spPr>
        <p:txBody>
          <a:bodyPr/>
          <a:lstStyle/>
          <a:p>
            <a:pPr marL="0" indent="0" eaLnBrk="1" hangingPunct="1">
              <a:buFont typeface="Wingdings" pitchFamily="2" charset="2"/>
              <a:buNone/>
            </a:pPr>
            <a:r>
              <a:rPr altLang="en-US" sz="2000" b="1" i="1"/>
              <a:t>Query 29 text: 	</a:t>
            </a:r>
            <a:r>
              <a:rPr altLang="en-US" sz="2000" i="1"/>
              <a:t>For each product that has more than three items sold within all </a:t>
            </a:r>
            <a:br>
              <a:rPr altLang="en-US" sz="2000" i="1"/>
            </a:br>
            <a:r>
              <a:rPr altLang="en-US" sz="2000" i="1"/>
              <a:t>		sales transactions, retrieve the product ID, product name, and</a:t>
            </a:r>
            <a:br>
              <a:rPr altLang="en-US" sz="2000" i="1"/>
            </a:br>
            <a:r>
              <a:rPr altLang="en-US" sz="2000" i="1"/>
              <a:t>		product price</a:t>
            </a:r>
          </a:p>
          <a:p>
            <a:pPr marL="0" indent="0" eaLnBrk="1" hangingPunct="1">
              <a:buFont typeface="Wingdings" pitchFamily="2" charset="2"/>
              <a:buNone/>
            </a:pPr>
            <a:endParaRPr altLang="en-US" sz="2000" i="1"/>
          </a:p>
          <a:p>
            <a:pPr marL="0" indent="0" eaLnBrk="1" hangingPunct="1">
              <a:buFont typeface="Wingdings" pitchFamily="2" charset="2"/>
              <a:buNone/>
            </a:pPr>
            <a:r>
              <a:rPr altLang="en-US" sz="2000" b="1" i="1"/>
              <a:t>Query 29: 	</a:t>
            </a:r>
            <a:r>
              <a:rPr altLang="en-US" sz="1800">
                <a:latin typeface="Courier New" pitchFamily="49" charset="0"/>
                <a:cs typeface="Courier New" pitchFamily="49" charset="0"/>
              </a:rPr>
              <a:t>SELECT 	productid, productname, productprice</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a:t>
            </a:r>
            <a:br>
              <a:rPr altLang="en-US" sz="1800">
                <a:latin typeface="Courier New" pitchFamily="49" charset="0"/>
                <a:cs typeface="Courier New" pitchFamily="49" charset="0"/>
              </a:rPr>
            </a:br>
            <a:r>
              <a:rPr altLang="en-US" sz="1800">
                <a:latin typeface="Courier New" pitchFamily="49" charset="0"/>
                <a:cs typeface="Courier New" pitchFamily="49" charset="0"/>
              </a:rPr>
              <a:t>		WHERE 		productid IN</a:t>
            </a:r>
            <a:br>
              <a:rPr altLang="en-US" sz="1800">
                <a:latin typeface="Courier New" pitchFamily="49" charset="0"/>
                <a:cs typeface="Courier New" pitchFamily="49" charset="0"/>
              </a:rPr>
            </a:br>
            <a:r>
              <a:rPr altLang="en-US" sz="1800">
                <a:latin typeface="Courier New" pitchFamily="49" charset="0"/>
                <a:cs typeface="Courier New" pitchFamily="49" charset="0"/>
              </a:rPr>
              <a:t>				(SELECT productid</a:t>
            </a:r>
            <a:br>
              <a:rPr altLang="en-US" sz="1800">
                <a:latin typeface="Courier New" pitchFamily="49" charset="0"/>
                <a:cs typeface="Courier New" pitchFamily="49" charset="0"/>
              </a:rPr>
            </a:br>
            <a:r>
              <a:rPr altLang="en-US" sz="1800">
                <a:latin typeface="Courier New" pitchFamily="49" charset="0"/>
                <a:cs typeface="Courier New" pitchFamily="49" charset="0"/>
              </a:rPr>
              <a:t>				 FROM soldvia</a:t>
            </a:r>
            <a:br>
              <a:rPr altLang="en-US" sz="1800">
                <a:latin typeface="Courier New" pitchFamily="49" charset="0"/>
                <a:cs typeface="Courier New" pitchFamily="49" charset="0"/>
              </a:rPr>
            </a:br>
            <a:r>
              <a:rPr altLang="en-US" sz="1800">
                <a:latin typeface="Courier New" pitchFamily="49" charset="0"/>
                <a:cs typeface="Courier New" pitchFamily="49" charset="0"/>
              </a:rPr>
              <a:t>				 GROUP BY productid</a:t>
            </a:r>
            <a:br>
              <a:rPr altLang="en-US" sz="1800">
                <a:latin typeface="Courier New" pitchFamily="49" charset="0"/>
                <a:cs typeface="Courier New" pitchFamily="49" charset="0"/>
              </a:rPr>
            </a:br>
            <a:r>
              <a:rPr altLang="en-US" sz="1800">
                <a:latin typeface="Courier New" pitchFamily="49" charset="0"/>
                <a:cs typeface="Courier New" pitchFamily="49" charset="0"/>
              </a:rPr>
              <a:t>				 HAVING SUM(noofitems) &gt; 3);</a:t>
            </a:r>
            <a:br>
              <a:rPr altLang="en-US" sz="1800">
                <a:latin typeface="Courier New" pitchFamily="49" charset="0"/>
                <a:cs typeface="Courier New" pitchFamily="49" charset="0"/>
              </a:rPr>
            </a:br>
            <a:endParaRPr altLang="en-US" sz="2000" b="1" i="1"/>
          </a:p>
          <a:p>
            <a:pPr marL="0" indent="0" eaLnBrk="1" hangingPunct="1">
              <a:buFont typeface="Wingdings" pitchFamily="2" charset="2"/>
              <a:buNone/>
            </a:pPr>
            <a:r>
              <a:rPr altLang="en-US" sz="2000" b="1" i="1"/>
              <a:t>Query 29 result:</a:t>
            </a:r>
          </a:p>
        </p:txBody>
      </p:sp>
      <p:sp>
        <p:nvSpPr>
          <p:cNvPr id="185348"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85349"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87B837BD-EBAA-495E-92F8-3B0112CA9A9E}" type="slidenum">
              <a:rPr lang="en-US" altLang="en-US" sz="900" b="1">
                <a:solidFill>
                  <a:schemeClr val="tx1"/>
                </a:solidFill>
              </a:rPr>
              <a:pPr>
                <a:spcBef>
                  <a:spcPct val="0"/>
                </a:spcBef>
                <a:buClrTx/>
                <a:buSzTx/>
                <a:buFontTx/>
                <a:buNone/>
              </a:pPr>
              <a:t>40</a:t>
            </a:fld>
            <a:endParaRPr lang="en-US" altLang="en-US" sz="900" b="1">
              <a:solidFill>
                <a:schemeClr val="tx1"/>
              </a:solidFill>
            </a:endParaRPr>
          </a:p>
        </p:txBody>
      </p:sp>
      <p:pic>
        <p:nvPicPr>
          <p:cNvPr id="1853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4800600"/>
            <a:ext cx="370522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Title 1"/>
          <p:cNvSpPr>
            <a:spLocks noGrp="1"/>
          </p:cNvSpPr>
          <p:nvPr>
            <p:ph type="title"/>
          </p:nvPr>
        </p:nvSpPr>
        <p:spPr bwMode="auto"/>
        <p:txBody>
          <a:bodyPr/>
          <a:lstStyle/>
          <a:p>
            <a:pPr eaLnBrk="1" hangingPunct="1"/>
            <a:r>
              <a:rPr altLang="en-US" cap="none">
                <a:ea typeface="MS PGothic" pitchFamily="34" charset="-128"/>
              </a:rPr>
              <a:t>VIEW</a:t>
            </a:r>
          </a:p>
        </p:txBody>
      </p:sp>
      <p:sp>
        <p:nvSpPr>
          <p:cNvPr id="187395" name="Content Placeholder 2"/>
          <p:cNvSpPr>
            <a:spLocks noGrp="1"/>
          </p:cNvSpPr>
          <p:nvPr>
            <p:ph idx="1"/>
          </p:nvPr>
        </p:nvSpPr>
        <p:spPr>
          <a:xfrm>
            <a:off x="0" y="1143000"/>
            <a:ext cx="9144000" cy="4525963"/>
          </a:xfrm>
        </p:spPr>
        <p:txBody>
          <a:bodyPr/>
          <a:lstStyle/>
          <a:p>
            <a:pPr marL="0" indent="0" eaLnBrk="1" hangingPunct="1">
              <a:buFont typeface="Wingdings" pitchFamily="2" charset="2"/>
              <a:buNone/>
            </a:pPr>
            <a:r>
              <a:rPr altLang="en-US" sz="2000" b="1" i="1"/>
              <a:t>Query 29a text:  </a:t>
            </a:r>
            <a:r>
              <a:rPr altLang="en-US" sz="2000" i="1"/>
              <a:t>For each product that has more than three items sold </a:t>
            </a:r>
            <a:br>
              <a:rPr altLang="en-US" sz="2000" i="1"/>
            </a:br>
            <a:r>
              <a:rPr altLang="en-US" sz="1600" b="1" i="1"/>
              <a:t>(same query)</a:t>
            </a:r>
            <a:r>
              <a:rPr altLang="en-US" sz="1000">
                <a:latin typeface="Courier New" pitchFamily="49" charset="0"/>
                <a:cs typeface="Courier New" pitchFamily="49" charset="0"/>
              </a:rPr>
              <a:t> </a:t>
            </a:r>
            <a:r>
              <a:rPr altLang="en-US" sz="2000" i="1"/>
              <a:t>	within all sales transactions, retrieve the product ID, product 		name, and product price</a:t>
            </a:r>
          </a:p>
          <a:p>
            <a:pPr marL="0" indent="0" eaLnBrk="1" hangingPunct="1">
              <a:buFont typeface="Wingdings" pitchFamily="2" charset="2"/>
              <a:buNone/>
            </a:pPr>
            <a:endParaRPr altLang="en-US" sz="2000" i="1"/>
          </a:p>
          <a:p>
            <a:pPr marL="0" indent="0" eaLnBrk="1" hangingPunct="1">
              <a:buFont typeface="Wingdings" pitchFamily="2" charset="2"/>
              <a:buNone/>
            </a:pPr>
            <a:r>
              <a:rPr altLang="en-US" sz="2000" b="1" i="1"/>
              <a:t>Query 29a: 	</a:t>
            </a:r>
            <a:r>
              <a:rPr altLang="en-US" sz="1800">
                <a:latin typeface="Courier New" pitchFamily="49" charset="0"/>
                <a:cs typeface="Courier New" pitchFamily="49" charset="0"/>
              </a:rPr>
              <a:t>SELECT 	*</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products_more_than_3_sold;		</a:t>
            </a:r>
            <a:br>
              <a:rPr altLang="en-US" sz="1800">
                <a:latin typeface="Courier New" pitchFamily="49" charset="0"/>
                <a:cs typeface="Courier New" pitchFamily="49" charset="0"/>
              </a:rPr>
            </a:br>
            <a:r>
              <a:rPr altLang="en-US" sz="1800">
                <a:latin typeface="Courier New" pitchFamily="49" charset="0"/>
                <a:cs typeface="Courier New" pitchFamily="49" charset="0"/>
              </a:rPr>
              <a:t>			</a:t>
            </a:r>
            <a:br>
              <a:rPr altLang="en-US" sz="1800">
                <a:latin typeface="Courier New" pitchFamily="49" charset="0"/>
                <a:cs typeface="Courier New" pitchFamily="49" charset="0"/>
              </a:rPr>
            </a:br>
            <a:r>
              <a:rPr altLang="en-US" sz="1800">
                <a:latin typeface="Courier New" pitchFamily="49" charset="0"/>
                <a:cs typeface="Courier New" pitchFamily="49" charset="0"/>
              </a:rPr>
              <a:t>				</a:t>
            </a:r>
            <a:br>
              <a:rPr altLang="en-US" sz="1800">
                <a:latin typeface="Courier New" pitchFamily="49" charset="0"/>
                <a:cs typeface="Courier New" pitchFamily="49" charset="0"/>
              </a:rPr>
            </a:br>
            <a:r>
              <a:rPr altLang="en-US" sz="1800">
                <a:latin typeface="Courier New" pitchFamily="49" charset="0"/>
                <a:cs typeface="Courier New" pitchFamily="49" charset="0"/>
              </a:rPr>
              <a:t>				 </a:t>
            </a:r>
            <a:br>
              <a:rPr altLang="en-US" sz="1800">
                <a:latin typeface="Courier New" pitchFamily="49" charset="0"/>
                <a:cs typeface="Courier New" pitchFamily="49" charset="0"/>
              </a:rPr>
            </a:br>
            <a:r>
              <a:rPr altLang="en-US" sz="1800">
                <a:latin typeface="Courier New" pitchFamily="49" charset="0"/>
                <a:cs typeface="Courier New" pitchFamily="49" charset="0"/>
              </a:rPr>
              <a:t>				   </a:t>
            </a:r>
            <a:br>
              <a:rPr altLang="en-US" sz="1800">
                <a:latin typeface="Courier New" pitchFamily="49" charset="0"/>
                <a:cs typeface="Courier New" pitchFamily="49" charset="0"/>
              </a:rPr>
            </a:br>
            <a:r>
              <a:rPr altLang="en-US" sz="1800">
                <a:latin typeface="Courier New" pitchFamily="49" charset="0"/>
                <a:cs typeface="Courier New" pitchFamily="49" charset="0"/>
              </a:rPr>
              <a:t>				   </a:t>
            </a:r>
            <a:br>
              <a:rPr altLang="en-US" sz="1800">
                <a:latin typeface="Courier New" pitchFamily="49" charset="0"/>
                <a:cs typeface="Courier New" pitchFamily="49" charset="0"/>
              </a:rPr>
            </a:br>
            <a:endParaRPr altLang="en-US" sz="2000" b="1" i="1"/>
          </a:p>
          <a:p>
            <a:pPr marL="0" indent="0" eaLnBrk="1" hangingPunct="1">
              <a:buFont typeface="Wingdings" pitchFamily="2" charset="2"/>
              <a:buNone/>
            </a:pPr>
            <a:r>
              <a:rPr altLang="en-US" sz="2000" b="1" i="1"/>
              <a:t>Query 29a result:</a:t>
            </a:r>
          </a:p>
          <a:p>
            <a:pPr marL="0" indent="0" eaLnBrk="1" hangingPunct="1">
              <a:buFont typeface="Wingdings" pitchFamily="2" charset="2"/>
              <a:buNone/>
            </a:pPr>
            <a:r>
              <a:rPr altLang="en-US" sz="1600" b="1" i="1"/>
              <a:t>(same result)</a:t>
            </a:r>
          </a:p>
        </p:txBody>
      </p:sp>
      <p:sp>
        <p:nvSpPr>
          <p:cNvPr id="18739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87397"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F3CE7798-214A-4DB9-A566-E37007F5EB2B}" type="slidenum">
              <a:rPr lang="en-US" altLang="en-US" sz="900" b="1">
                <a:solidFill>
                  <a:schemeClr val="tx1"/>
                </a:solidFill>
              </a:rPr>
              <a:pPr>
                <a:spcBef>
                  <a:spcPct val="0"/>
                </a:spcBef>
                <a:buClrTx/>
                <a:buSzTx/>
                <a:buFontTx/>
                <a:buNone/>
              </a:pPr>
              <a:t>41</a:t>
            </a:fld>
            <a:endParaRPr lang="en-US" altLang="en-US" sz="900" b="1">
              <a:solidFill>
                <a:schemeClr val="tx1"/>
              </a:solidFill>
            </a:endParaRPr>
          </a:p>
        </p:txBody>
      </p:sp>
      <p:pic>
        <p:nvPicPr>
          <p:cNvPr id="1873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4800600"/>
            <a:ext cx="370522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Title 1"/>
          <p:cNvSpPr>
            <a:spLocks noGrp="1"/>
          </p:cNvSpPr>
          <p:nvPr>
            <p:ph type="title"/>
          </p:nvPr>
        </p:nvSpPr>
        <p:spPr bwMode="auto"/>
        <p:txBody>
          <a:bodyPr/>
          <a:lstStyle/>
          <a:p>
            <a:pPr eaLnBrk="1" hangingPunct="1"/>
            <a:r>
              <a:rPr altLang="en-US" cap="none">
                <a:ea typeface="MS PGothic" pitchFamily="34" charset="-128"/>
              </a:rPr>
              <a:t>VIEW</a:t>
            </a:r>
          </a:p>
        </p:txBody>
      </p:sp>
      <p:sp>
        <p:nvSpPr>
          <p:cNvPr id="189443"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a:t>Create View Statement 2:</a:t>
            </a:r>
          </a:p>
          <a:p>
            <a:pPr marL="0" indent="0" eaLnBrk="1" hangingPunct="1">
              <a:buFont typeface="Wingdings" pitchFamily="2" charset="2"/>
              <a:buNone/>
            </a:pPr>
            <a:r>
              <a:rPr altLang="en-US" sz="2000" b="1" i="1"/>
              <a:t>	</a:t>
            </a:r>
            <a:r>
              <a:rPr altLang="en-US" sz="1800">
                <a:latin typeface="Courier New" pitchFamily="49" charset="0"/>
                <a:cs typeface="Courier New" pitchFamily="49" charset="0"/>
              </a:rPr>
              <a:t>CREATE VIEW 	products_in_multiple_trnsc AS</a:t>
            </a:r>
            <a:br>
              <a:rPr altLang="en-US" sz="1800">
                <a:latin typeface="Courier New" pitchFamily="49" charset="0"/>
                <a:cs typeface="Courier New" pitchFamily="49" charset="0"/>
              </a:rPr>
            </a:br>
            <a:r>
              <a:rPr altLang="en-US" sz="1800">
                <a:latin typeface="Courier New" pitchFamily="49" charset="0"/>
                <a:cs typeface="Courier New" pitchFamily="49" charset="0"/>
              </a:rPr>
              <a:t>	SELECT 	productid, productname, productprice</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a:t>
            </a:r>
            <a:br>
              <a:rPr altLang="en-US" sz="1800">
                <a:latin typeface="Courier New" pitchFamily="49" charset="0"/>
                <a:cs typeface="Courier New" pitchFamily="49" charset="0"/>
              </a:rPr>
            </a:br>
            <a:r>
              <a:rPr altLang="en-US" sz="1800">
                <a:latin typeface="Courier New" pitchFamily="49" charset="0"/>
                <a:cs typeface="Courier New" pitchFamily="49" charset="0"/>
              </a:rPr>
              <a:t>	WHERE 		productid IN</a:t>
            </a:r>
            <a:br>
              <a:rPr altLang="en-US" sz="1800">
                <a:latin typeface="Courier New" pitchFamily="49" charset="0"/>
                <a:cs typeface="Courier New" pitchFamily="49" charset="0"/>
              </a:rPr>
            </a:br>
            <a:r>
              <a:rPr altLang="en-US" sz="1800">
                <a:latin typeface="Courier New" pitchFamily="49" charset="0"/>
                <a:cs typeface="Courier New" pitchFamily="49" charset="0"/>
              </a:rPr>
              <a:t>			(SELECT productid</a:t>
            </a:r>
            <a:br>
              <a:rPr altLang="en-US" sz="1800">
                <a:latin typeface="Courier New" pitchFamily="49" charset="0"/>
                <a:cs typeface="Courier New" pitchFamily="49" charset="0"/>
              </a:rPr>
            </a:br>
            <a:r>
              <a:rPr altLang="en-US" sz="1800">
                <a:latin typeface="Courier New" pitchFamily="49" charset="0"/>
                <a:cs typeface="Courier New" pitchFamily="49" charset="0"/>
              </a:rPr>
              <a:t>			 FROM soldvia</a:t>
            </a:r>
            <a:br>
              <a:rPr altLang="en-US" sz="1800">
                <a:latin typeface="Courier New" pitchFamily="49" charset="0"/>
                <a:cs typeface="Courier New" pitchFamily="49" charset="0"/>
              </a:rPr>
            </a:br>
            <a:r>
              <a:rPr altLang="en-US" sz="1800">
                <a:latin typeface="Courier New" pitchFamily="49" charset="0"/>
                <a:cs typeface="Courier New" pitchFamily="49" charset="0"/>
              </a:rPr>
              <a:t>			 GROUP BY productid</a:t>
            </a:r>
            <a:br>
              <a:rPr altLang="en-US" sz="1800">
                <a:latin typeface="Courier New" pitchFamily="49" charset="0"/>
                <a:cs typeface="Courier New" pitchFamily="49" charset="0"/>
              </a:rPr>
            </a:br>
            <a:r>
              <a:rPr altLang="en-US" sz="1800">
                <a:latin typeface="Courier New" pitchFamily="49" charset="0"/>
                <a:cs typeface="Courier New" pitchFamily="49" charset="0"/>
              </a:rPr>
              <a:t>			 HAVING COUNT(*) &gt; 1);</a:t>
            </a:r>
            <a:endParaRPr altLang="en-US" sz="1800" b="1" i="1">
              <a:latin typeface="Courier New" pitchFamily="49" charset="0"/>
              <a:cs typeface="Courier New" pitchFamily="49" charset="0"/>
            </a:endParaRPr>
          </a:p>
        </p:txBody>
      </p:sp>
      <p:sp>
        <p:nvSpPr>
          <p:cNvPr id="18944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89445"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603F9F3B-E438-4A58-ACFD-0CB800B5087C}" type="slidenum">
              <a:rPr lang="en-US" altLang="en-US" sz="900" b="1">
                <a:solidFill>
                  <a:schemeClr val="tx1"/>
                </a:solidFill>
              </a:rPr>
              <a:pPr>
                <a:spcBef>
                  <a:spcPct val="0"/>
                </a:spcBef>
                <a:buClrTx/>
                <a:buSzTx/>
                <a:buFontTx/>
                <a:buNone/>
              </a:pPr>
              <a:t>42</a:t>
            </a:fld>
            <a:endParaRPr lang="en-US" altLang="en-US" sz="900" b="1">
              <a:solidFill>
                <a:schemeClr val="tx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Title 1"/>
          <p:cNvSpPr>
            <a:spLocks noGrp="1"/>
          </p:cNvSpPr>
          <p:nvPr>
            <p:ph type="title"/>
          </p:nvPr>
        </p:nvSpPr>
        <p:spPr bwMode="auto"/>
        <p:txBody>
          <a:bodyPr/>
          <a:lstStyle/>
          <a:p>
            <a:pPr eaLnBrk="1" hangingPunct="1"/>
            <a:r>
              <a:rPr altLang="en-US" cap="none">
                <a:ea typeface="MS PGothic" pitchFamily="34" charset="-128"/>
              </a:rPr>
              <a:t>VIEW</a:t>
            </a:r>
          </a:p>
        </p:txBody>
      </p:sp>
      <p:sp>
        <p:nvSpPr>
          <p:cNvPr id="191491" name="Content Placeholder 2"/>
          <p:cNvSpPr>
            <a:spLocks noGrp="1"/>
          </p:cNvSpPr>
          <p:nvPr>
            <p:ph idx="1"/>
          </p:nvPr>
        </p:nvSpPr>
        <p:spPr>
          <a:xfrm>
            <a:off x="0" y="1143000"/>
            <a:ext cx="9144000" cy="4525963"/>
          </a:xfrm>
        </p:spPr>
        <p:txBody>
          <a:bodyPr/>
          <a:lstStyle/>
          <a:p>
            <a:pPr marL="0" indent="0" eaLnBrk="1" hangingPunct="1">
              <a:buFont typeface="Wingdings" pitchFamily="2" charset="2"/>
              <a:buNone/>
            </a:pPr>
            <a:r>
              <a:rPr altLang="en-US" sz="2000" b="1" i="1"/>
              <a:t>Query 30 text: 	</a:t>
            </a:r>
            <a:r>
              <a:rPr altLang="en-US" sz="2000" i="1"/>
              <a:t>For each product whose items were sold in more than one 			sales transaction, retrieve the product name and product price</a:t>
            </a:r>
          </a:p>
          <a:p>
            <a:pPr marL="0" indent="0" eaLnBrk="1" hangingPunct="1">
              <a:buFont typeface="Wingdings" pitchFamily="2" charset="2"/>
              <a:buNone/>
            </a:pPr>
            <a:endParaRPr altLang="en-US" sz="2000" i="1"/>
          </a:p>
          <a:p>
            <a:pPr marL="0" indent="0" eaLnBrk="1" hangingPunct="1">
              <a:buFont typeface="Wingdings" pitchFamily="2" charset="2"/>
              <a:buNone/>
            </a:pPr>
            <a:r>
              <a:rPr altLang="en-US" sz="2000" b="1" i="1"/>
              <a:t>Query 30 : 	</a:t>
            </a:r>
            <a:r>
              <a:rPr altLang="en-US" sz="1800">
                <a:latin typeface="Courier New" pitchFamily="49" charset="0"/>
                <a:cs typeface="Courier New" pitchFamily="49" charset="0"/>
              </a:rPr>
              <a:t>SELECT 	productid, productname, productprice</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a:t>
            </a:r>
            <a:br>
              <a:rPr altLang="en-US" sz="1800">
                <a:latin typeface="Courier New" pitchFamily="49" charset="0"/>
                <a:cs typeface="Courier New" pitchFamily="49" charset="0"/>
              </a:rPr>
            </a:br>
            <a:r>
              <a:rPr altLang="en-US" sz="1800">
                <a:latin typeface="Courier New" pitchFamily="49" charset="0"/>
                <a:cs typeface="Courier New" pitchFamily="49" charset="0"/>
              </a:rPr>
              <a:t>		WHERE 		productid IN</a:t>
            </a:r>
            <a:br>
              <a:rPr altLang="en-US" sz="1800">
                <a:latin typeface="Courier New" pitchFamily="49" charset="0"/>
                <a:cs typeface="Courier New" pitchFamily="49" charset="0"/>
              </a:rPr>
            </a:br>
            <a:r>
              <a:rPr altLang="en-US" sz="1800">
                <a:latin typeface="Courier New" pitchFamily="49" charset="0"/>
                <a:cs typeface="Courier New" pitchFamily="49" charset="0"/>
              </a:rPr>
              <a:t>				(SELECT productid</a:t>
            </a:r>
            <a:br>
              <a:rPr altLang="en-US" sz="1800">
                <a:latin typeface="Courier New" pitchFamily="49" charset="0"/>
                <a:cs typeface="Courier New" pitchFamily="49" charset="0"/>
              </a:rPr>
            </a:br>
            <a:r>
              <a:rPr altLang="en-US" sz="1800">
                <a:latin typeface="Courier New" pitchFamily="49" charset="0"/>
                <a:cs typeface="Courier New" pitchFamily="49" charset="0"/>
              </a:rPr>
              <a:t>				 FROM soldvia</a:t>
            </a:r>
            <a:br>
              <a:rPr altLang="en-US" sz="1800">
                <a:latin typeface="Courier New" pitchFamily="49" charset="0"/>
                <a:cs typeface="Courier New" pitchFamily="49" charset="0"/>
              </a:rPr>
            </a:br>
            <a:r>
              <a:rPr altLang="en-US" sz="1800">
                <a:latin typeface="Courier New" pitchFamily="49" charset="0"/>
                <a:cs typeface="Courier New" pitchFamily="49" charset="0"/>
              </a:rPr>
              <a:t>				 GROUP BY productid</a:t>
            </a:r>
            <a:br>
              <a:rPr altLang="en-US" sz="1800">
                <a:latin typeface="Courier New" pitchFamily="49" charset="0"/>
                <a:cs typeface="Courier New" pitchFamily="49" charset="0"/>
              </a:rPr>
            </a:br>
            <a:r>
              <a:rPr altLang="en-US" sz="1800">
                <a:latin typeface="Courier New" pitchFamily="49" charset="0"/>
                <a:cs typeface="Courier New" pitchFamily="49" charset="0"/>
              </a:rPr>
              <a:t>				 HAVING COUNT(*) &gt; 1);</a:t>
            </a:r>
            <a:br>
              <a:rPr altLang="en-US" sz="1800">
                <a:latin typeface="Courier New" pitchFamily="49" charset="0"/>
                <a:cs typeface="Courier New" pitchFamily="49" charset="0"/>
              </a:rPr>
            </a:br>
            <a:endParaRPr altLang="en-US" sz="2000" b="1" i="1"/>
          </a:p>
          <a:p>
            <a:pPr marL="0" indent="0" eaLnBrk="1" hangingPunct="1">
              <a:buFont typeface="Wingdings" pitchFamily="2" charset="2"/>
              <a:buNone/>
            </a:pPr>
            <a:r>
              <a:rPr altLang="en-US" sz="2000" b="1" i="1"/>
              <a:t>Query 30 result:</a:t>
            </a:r>
          </a:p>
        </p:txBody>
      </p:sp>
      <p:sp>
        <p:nvSpPr>
          <p:cNvPr id="19149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91493"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3C4D4668-BB66-4D3B-BF4B-FBF9F516EBEC}" type="slidenum">
              <a:rPr lang="en-US" altLang="en-US" sz="900" b="1">
                <a:solidFill>
                  <a:schemeClr val="tx1"/>
                </a:solidFill>
              </a:rPr>
              <a:pPr>
                <a:spcBef>
                  <a:spcPct val="0"/>
                </a:spcBef>
                <a:buClrTx/>
                <a:buSzTx/>
                <a:buFontTx/>
                <a:buNone/>
              </a:pPr>
              <a:t>43</a:t>
            </a:fld>
            <a:endParaRPr lang="en-US" altLang="en-US" sz="900" b="1">
              <a:solidFill>
                <a:schemeClr val="tx1"/>
              </a:solidFill>
            </a:endParaRPr>
          </a:p>
        </p:txBody>
      </p:sp>
      <p:pic>
        <p:nvPicPr>
          <p:cNvPr id="1914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4495800"/>
            <a:ext cx="3705225"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Title 1"/>
          <p:cNvSpPr>
            <a:spLocks noGrp="1"/>
          </p:cNvSpPr>
          <p:nvPr>
            <p:ph type="title"/>
          </p:nvPr>
        </p:nvSpPr>
        <p:spPr bwMode="auto"/>
        <p:txBody>
          <a:bodyPr/>
          <a:lstStyle/>
          <a:p>
            <a:pPr eaLnBrk="1" hangingPunct="1"/>
            <a:r>
              <a:rPr altLang="en-US" cap="none">
                <a:ea typeface="MS PGothic" pitchFamily="34" charset="-128"/>
              </a:rPr>
              <a:t>VIEW</a:t>
            </a:r>
          </a:p>
        </p:txBody>
      </p:sp>
      <p:sp>
        <p:nvSpPr>
          <p:cNvPr id="193539" name="Content Placeholder 2"/>
          <p:cNvSpPr>
            <a:spLocks noGrp="1"/>
          </p:cNvSpPr>
          <p:nvPr>
            <p:ph idx="1"/>
          </p:nvPr>
        </p:nvSpPr>
        <p:spPr>
          <a:xfrm>
            <a:off x="0" y="1143000"/>
            <a:ext cx="9144000" cy="4525963"/>
          </a:xfrm>
        </p:spPr>
        <p:txBody>
          <a:bodyPr/>
          <a:lstStyle/>
          <a:p>
            <a:pPr marL="0" indent="0" eaLnBrk="1" hangingPunct="1">
              <a:buFont typeface="Wingdings" pitchFamily="2" charset="2"/>
              <a:buNone/>
            </a:pPr>
            <a:r>
              <a:rPr altLang="en-US" sz="2000" b="1" i="1"/>
              <a:t>Query 30a text:   </a:t>
            </a:r>
            <a:r>
              <a:rPr altLang="en-US" sz="2000" i="1"/>
              <a:t>For each product whose items were sold in more than one 			sales transaction, retrieve the product name and product price</a:t>
            </a:r>
          </a:p>
          <a:p>
            <a:pPr marL="0" indent="0" eaLnBrk="1" hangingPunct="1">
              <a:buFont typeface="Wingdings" pitchFamily="2" charset="2"/>
              <a:buNone/>
            </a:pPr>
            <a:endParaRPr altLang="en-US" sz="2000" i="1"/>
          </a:p>
          <a:p>
            <a:pPr marL="0" indent="0" eaLnBrk="1" hangingPunct="1">
              <a:buFont typeface="Wingdings" pitchFamily="2" charset="2"/>
              <a:buNone/>
            </a:pPr>
            <a:r>
              <a:rPr altLang="en-US" sz="2000" b="1" i="1"/>
              <a:t>Query 30a : 	</a:t>
            </a:r>
            <a:r>
              <a:rPr altLang="en-US" sz="1800">
                <a:latin typeface="Courier New" pitchFamily="49" charset="0"/>
                <a:cs typeface="Courier New" pitchFamily="49" charset="0"/>
              </a:rPr>
              <a:t>SELECT 	*</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products_in_multiple_trnsc;</a:t>
            </a:r>
            <a:br>
              <a:rPr altLang="en-US" sz="1800">
                <a:latin typeface="Courier New" pitchFamily="49" charset="0"/>
                <a:cs typeface="Courier New" pitchFamily="49" charset="0"/>
              </a:rPr>
            </a:br>
            <a:r>
              <a:rPr altLang="en-US" sz="1800">
                <a:latin typeface="Courier New" pitchFamily="49" charset="0"/>
                <a:cs typeface="Courier New" pitchFamily="49" charset="0"/>
              </a:rPr>
              <a:t>		  </a:t>
            </a:r>
            <a:br>
              <a:rPr altLang="en-US" sz="1800">
                <a:latin typeface="Courier New" pitchFamily="49" charset="0"/>
                <a:cs typeface="Courier New" pitchFamily="49" charset="0"/>
              </a:rPr>
            </a:br>
            <a:r>
              <a:rPr altLang="en-US" sz="1800">
                <a:latin typeface="Courier New" pitchFamily="49" charset="0"/>
                <a:cs typeface="Courier New" pitchFamily="49" charset="0"/>
              </a:rPr>
              <a:t>				 </a:t>
            </a:r>
            <a:br>
              <a:rPr altLang="en-US" sz="1800">
                <a:latin typeface="Courier New" pitchFamily="49" charset="0"/>
                <a:cs typeface="Courier New" pitchFamily="49" charset="0"/>
              </a:rPr>
            </a:br>
            <a:r>
              <a:rPr altLang="en-US" sz="1800">
                <a:latin typeface="Courier New" pitchFamily="49" charset="0"/>
                <a:cs typeface="Courier New" pitchFamily="49" charset="0"/>
              </a:rPr>
              <a:t>				  </a:t>
            </a:r>
            <a:br>
              <a:rPr altLang="en-US" sz="1800">
                <a:latin typeface="Courier New" pitchFamily="49" charset="0"/>
                <a:cs typeface="Courier New" pitchFamily="49" charset="0"/>
              </a:rPr>
            </a:br>
            <a:r>
              <a:rPr altLang="en-US" sz="1800">
                <a:latin typeface="Courier New" pitchFamily="49" charset="0"/>
                <a:cs typeface="Courier New" pitchFamily="49" charset="0"/>
              </a:rPr>
              <a:t>				  </a:t>
            </a:r>
            <a:br>
              <a:rPr altLang="en-US" sz="1800">
                <a:latin typeface="Courier New" pitchFamily="49" charset="0"/>
                <a:cs typeface="Courier New" pitchFamily="49" charset="0"/>
              </a:rPr>
            </a:br>
            <a:r>
              <a:rPr altLang="en-US" sz="1800">
                <a:latin typeface="Courier New" pitchFamily="49" charset="0"/>
                <a:cs typeface="Courier New" pitchFamily="49" charset="0"/>
              </a:rPr>
              <a:t>				  </a:t>
            </a:r>
            <a:br>
              <a:rPr altLang="en-US" sz="1800">
                <a:latin typeface="Courier New" pitchFamily="49" charset="0"/>
                <a:cs typeface="Courier New" pitchFamily="49" charset="0"/>
              </a:rPr>
            </a:br>
            <a:endParaRPr altLang="en-US" sz="2000" b="1" i="1"/>
          </a:p>
          <a:p>
            <a:pPr marL="0" indent="0" eaLnBrk="1" hangingPunct="1">
              <a:buFont typeface="Wingdings" pitchFamily="2" charset="2"/>
              <a:buNone/>
            </a:pPr>
            <a:r>
              <a:rPr altLang="en-US" sz="2000" b="1" i="1"/>
              <a:t>Query 30a result:</a:t>
            </a:r>
          </a:p>
          <a:p>
            <a:pPr marL="0" indent="0" eaLnBrk="1" hangingPunct="1">
              <a:buFont typeface="Wingdings" pitchFamily="2" charset="2"/>
              <a:buNone/>
            </a:pPr>
            <a:r>
              <a:rPr altLang="en-US" sz="1600" b="1" i="1"/>
              <a:t>(same result)</a:t>
            </a:r>
          </a:p>
        </p:txBody>
      </p:sp>
      <p:sp>
        <p:nvSpPr>
          <p:cNvPr id="19354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93541"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529562A5-67DE-429B-AFAB-59B92E06C50C}" type="slidenum">
              <a:rPr lang="en-US" altLang="en-US" sz="900" b="1">
                <a:solidFill>
                  <a:schemeClr val="tx1"/>
                </a:solidFill>
              </a:rPr>
              <a:pPr>
                <a:spcBef>
                  <a:spcPct val="0"/>
                </a:spcBef>
                <a:buClrTx/>
                <a:buSzTx/>
                <a:buFontTx/>
                <a:buNone/>
              </a:pPr>
              <a:t>44</a:t>
            </a:fld>
            <a:endParaRPr lang="en-US" altLang="en-US" sz="900" b="1">
              <a:solidFill>
                <a:schemeClr val="tx1"/>
              </a:solidFill>
            </a:endParaRPr>
          </a:p>
        </p:txBody>
      </p:sp>
      <p:pic>
        <p:nvPicPr>
          <p:cNvPr id="1935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4495800"/>
            <a:ext cx="3705225"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Title 1"/>
          <p:cNvSpPr>
            <a:spLocks noGrp="1"/>
          </p:cNvSpPr>
          <p:nvPr>
            <p:ph type="title"/>
          </p:nvPr>
        </p:nvSpPr>
        <p:spPr bwMode="auto"/>
        <p:txBody>
          <a:bodyPr/>
          <a:lstStyle/>
          <a:p>
            <a:pPr eaLnBrk="1" hangingPunct="1"/>
            <a:r>
              <a:rPr altLang="en-US" cap="none">
                <a:ea typeface="MS PGothic" pitchFamily="34" charset="-128"/>
              </a:rPr>
              <a:t>SET OPERATORS</a:t>
            </a:r>
          </a:p>
        </p:txBody>
      </p:sp>
      <p:sp>
        <p:nvSpPr>
          <p:cNvPr id="195587" name="Content Placeholder 2"/>
          <p:cNvSpPr>
            <a:spLocks noGrp="1"/>
          </p:cNvSpPr>
          <p:nvPr>
            <p:ph idx="1"/>
          </p:nvPr>
        </p:nvSpPr>
        <p:spPr/>
        <p:txBody>
          <a:bodyPr/>
          <a:lstStyle/>
          <a:p>
            <a:pPr eaLnBrk="1" hangingPunct="1"/>
            <a:r>
              <a:rPr altLang="en-US" b="1"/>
              <a:t>Set operators</a:t>
            </a:r>
          </a:p>
          <a:p>
            <a:pPr lvl="1" eaLnBrk="1" hangingPunct="1">
              <a:buFont typeface="Arial" charset="0"/>
              <a:buChar char="•"/>
            </a:pPr>
            <a:r>
              <a:rPr altLang="en-US"/>
              <a:t>Standard set operators: </a:t>
            </a:r>
            <a:r>
              <a:rPr altLang="en-US" b="1"/>
              <a:t>union</a:t>
            </a:r>
            <a:r>
              <a:rPr altLang="en-US"/>
              <a:t>, </a:t>
            </a:r>
            <a:r>
              <a:rPr altLang="en-US" b="1"/>
              <a:t>intersection</a:t>
            </a:r>
            <a:r>
              <a:rPr altLang="en-US"/>
              <a:t>, and </a:t>
            </a:r>
            <a:r>
              <a:rPr altLang="en-US" b="1"/>
              <a:t>difference</a:t>
            </a:r>
          </a:p>
          <a:p>
            <a:pPr lvl="1" eaLnBrk="1" hangingPunct="1">
              <a:buFont typeface="Arial" charset="0"/>
              <a:buChar char="•"/>
            </a:pPr>
            <a:r>
              <a:rPr altLang="en-US"/>
              <a:t>Used to combine the results of two or more SELECT statements that are </a:t>
            </a:r>
            <a:r>
              <a:rPr altLang="en-US" i="1"/>
              <a:t>union compatible</a:t>
            </a:r>
          </a:p>
          <a:p>
            <a:pPr lvl="1" eaLnBrk="1" hangingPunct="1">
              <a:buFont typeface="Arial" charset="0"/>
              <a:buChar char="•"/>
            </a:pPr>
            <a:r>
              <a:rPr altLang="en-US"/>
              <a:t>Two sets of columns are </a:t>
            </a:r>
            <a:r>
              <a:rPr altLang="en-US" b="1"/>
              <a:t>union compatible </a:t>
            </a:r>
            <a:r>
              <a:rPr altLang="en-US"/>
              <a:t>if they contain the same number of columns, and if the data types of the columns in one set match the data types of the columns in the other set</a:t>
            </a:r>
          </a:p>
          <a:p>
            <a:pPr lvl="2" eaLnBrk="1" hangingPunct="1"/>
            <a:r>
              <a:rPr altLang="en-US"/>
              <a:t>The first column in one set has a compatible data type with the data type of the first column in the other set, the second column in one set has a compatible data type with the data type of the second column in the other set, and so on.</a:t>
            </a:r>
          </a:p>
          <a:p>
            <a:pPr lvl="1" eaLnBrk="1" hangingPunct="1">
              <a:buFont typeface="Arial" charset="0"/>
              <a:buChar char="•"/>
            </a:pPr>
            <a:r>
              <a:rPr altLang="en-US"/>
              <a:t>The set operators can combine results from SELECT statements querying relations, views, or other SELECT queries.</a:t>
            </a:r>
          </a:p>
        </p:txBody>
      </p:sp>
      <p:sp>
        <p:nvSpPr>
          <p:cNvPr id="195588"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95589"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F42192CA-CDCB-4367-8E6E-48E196E73BC7}" type="slidenum">
              <a:rPr lang="en-US" altLang="en-US" sz="900" b="1">
                <a:solidFill>
                  <a:schemeClr val="tx1"/>
                </a:solidFill>
              </a:rPr>
              <a:pPr>
                <a:spcBef>
                  <a:spcPct val="0"/>
                </a:spcBef>
                <a:buClrTx/>
                <a:buSzTx/>
                <a:buFontTx/>
                <a:buNone/>
              </a:pPr>
              <a:t>45</a:t>
            </a:fld>
            <a:endParaRPr lang="en-US" altLang="en-US" sz="900" b="1">
              <a:solidFill>
                <a:schemeClr val="tx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Title 1"/>
          <p:cNvSpPr>
            <a:spLocks noGrp="1"/>
          </p:cNvSpPr>
          <p:nvPr>
            <p:ph type="title"/>
          </p:nvPr>
        </p:nvSpPr>
        <p:spPr bwMode="auto"/>
        <p:txBody>
          <a:bodyPr/>
          <a:lstStyle/>
          <a:p>
            <a:pPr eaLnBrk="1" hangingPunct="1"/>
            <a:r>
              <a:rPr altLang="en-US" cap="none">
                <a:ea typeface="MS PGothic" pitchFamily="34" charset="-128"/>
              </a:rPr>
              <a:t>SET OPERATORS</a:t>
            </a:r>
          </a:p>
        </p:txBody>
      </p:sp>
      <p:sp>
        <p:nvSpPr>
          <p:cNvPr id="197635" name="Content Placeholder 2"/>
          <p:cNvSpPr>
            <a:spLocks noGrp="1"/>
          </p:cNvSpPr>
          <p:nvPr>
            <p:ph idx="1"/>
          </p:nvPr>
        </p:nvSpPr>
        <p:spPr/>
        <p:txBody>
          <a:bodyPr/>
          <a:lstStyle/>
          <a:p>
            <a:pPr eaLnBrk="1" hangingPunct="1"/>
            <a:r>
              <a:rPr altLang="en-US" b="1"/>
              <a:t>UNION</a:t>
            </a:r>
          </a:p>
          <a:p>
            <a:pPr lvl="1" eaLnBrk="1" hangingPunct="1">
              <a:buFont typeface="Arial" charset="0"/>
              <a:buChar char="•"/>
            </a:pPr>
            <a:r>
              <a:rPr altLang="en-US"/>
              <a:t>Used to combine the union compatible results of two SELECT statements by listing all rows from the result of the first SELECT statement and all rows from the result of the other SELECT statement</a:t>
            </a:r>
          </a:p>
          <a:p>
            <a:pPr lvl="2" eaLnBrk="1" hangingPunct="1"/>
            <a:r>
              <a:rPr altLang="en-US"/>
              <a:t>If two or more rows are identical only one of them is shown (duplicates are eliminated from the result)</a:t>
            </a:r>
          </a:p>
        </p:txBody>
      </p:sp>
      <p:sp>
        <p:nvSpPr>
          <p:cNvPr id="19763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97637"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3EC33E1A-0D96-4C05-93E2-8EF82F7C4818}" type="slidenum">
              <a:rPr lang="en-US" altLang="en-US" sz="900" b="1">
                <a:solidFill>
                  <a:schemeClr val="tx1"/>
                </a:solidFill>
              </a:rPr>
              <a:pPr>
                <a:spcBef>
                  <a:spcPct val="0"/>
                </a:spcBef>
                <a:buClrTx/>
                <a:buSzTx/>
                <a:buFontTx/>
                <a:buNone/>
              </a:pPr>
              <a:t>46</a:t>
            </a:fld>
            <a:endParaRPr lang="en-US" altLang="en-US" sz="900" b="1">
              <a:solidFill>
                <a:schemeClr val="tx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Title 1"/>
          <p:cNvSpPr>
            <a:spLocks noGrp="1"/>
          </p:cNvSpPr>
          <p:nvPr>
            <p:ph type="title"/>
          </p:nvPr>
        </p:nvSpPr>
        <p:spPr bwMode="auto"/>
        <p:txBody>
          <a:bodyPr/>
          <a:lstStyle/>
          <a:p>
            <a:pPr eaLnBrk="1" hangingPunct="1"/>
            <a:r>
              <a:rPr altLang="en-US" cap="none">
                <a:ea typeface="MS PGothic" pitchFamily="34" charset="-128"/>
              </a:rPr>
              <a:t>SET OPERATORS</a:t>
            </a:r>
          </a:p>
        </p:txBody>
      </p:sp>
      <p:sp>
        <p:nvSpPr>
          <p:cNvPr id="199683" name="Content Placeholder 2"/>
          <p:cNvSpPr>
            <a:spLocks noGrp="1"/>
          </p:cNvSpPr>
          <p:nvPr>
            <p:ph idx="1"/>
          </p:nvPr>
        </p:nvSpPr>
        <p:spPr>
          <a:xfrm>
            <a:off x="0" y="1219200"/>
            <a:ext cx="9144000" cy="4525963"/>
          </a:xfrm>
        </p:spPr>
        <p:txBody>
          <a:bodyPr/>
          <a:lstStyle/>
          <a:p>
            <a:pPr marL="0" indent="0" eaLnBrk="1" hangingPunct="1">
              <a:buFont typeface="Wingdings" pitchFamily="2" charset="2"/>
              <a:buNone/>
            </a:pPr>
            <a:r>
              <a:rPr altLang="en-US" sz="2000" b="1" i="1" dirty="0"/>
              <a:t>Query 36 text: 	</a:t>
            </a:r>
            <a:r>
              <a:rPr altLang="en-US" sz="2000" i="1" dirty="0"/>
              <a:t>Retrieve the product ID, product name, and product price for 		each product that has more than three items sold within all 		sales transactions or whose items were sold in more than one 		sales transaction</a:t>
            </a:r>
          </a:p>
          <a:p>
            <a:pPr marL="0" indent="0" eaLnBrk="1" hangingPunct="1">
              <a:buFont typeface="Wingdings" pitchFamily="2" charset="2"/>
              <a:buNone/>
            </a:pPr>
            <a:endParaRPr altLang="en-US" sz="2000" i="1" dirty="0"/>
          </a:p>
          <a:p>
            <a:pPr marL="0" indent="0" eaLnBrk="1" hangingPunct="1">
              <a:buFont typeface="Wingdings" pitchFamily="2" charset="2"/>
              <a:buNone/>
            </a:pPr>
            <a:r>
              <a:rPr altLang="en-US" sz="2000" b="1" i="1" dirty="0"/>
              <a:t>Query 36: 	</a:t>
            </a:r>
            <a:r>
              <a:rPr altLang="en-US" sz="1800" dirty="0">
                <a:latin typeface="Courier New" pitchFamily="49" charset="0"/>
                <a:cs typeface="Courier New" pitchFamily="49" charset="0"/>
              </a:rPr>
              <a:t>SELECT 	*</a:t>
            </a:r>
            <a:br>
              <a:rPr altLang="en-US" sz="1800" dirty="0">
                <a:latin typeface="Courier New" pitchFamily="49" charset="0"/>
                <a:cs typeface="Courier New" pitchFamily="49" charset="0"/>
              </a:rPr>
            </a:br>
            <a:r>
              <a:rPr altLang="en-US" sz="1800" dirty="0">
                <a:latin typeface="Courier New" pitchFamily="49" charset="0"/>
                <a:cs typeface="Courier New" pitchFamily="49" charset="0"/>
              </a:rPr>
              <a:t>		FROM 		products_more_than_3_sold</a:t>
            </a:r>
            <a:br>
              <a:rPr altLang="en-US" sz="1800" dirty="0">
                <a:latin typeface="Courier New" pitchFamily="49" charset="0"/>
                <a:cs typeface="Courier New" pitchFamily="49" charset="0"/>
              </a:rPr>
            </a:br>
            <a:r>
              <a:rPr altLang="en-US" sz="1800" dirty="0">
                <a:latin typeface="Courier New" pitchFamily="49" charset="0"/>
                <a:cs typeface="Courier New" pitchFamily="49" charset="0"/>
              </a:rPr>
              <a:t>		</a:t>
            </a:r>
            <a:r>
              <a:rPr altLang="en-US" sz="1800" b="1" dirty="0">
                <a:latin typeface="Courier New" pitchFamily="49" charset="0"/>
                <a:cs typeface="Courier New" pitchFamily="49" charset="0"/>
              </a:rPr>
              <a:t>UNION</a:t>
            </a:r>
            <a:r>
              <a:rPr altLang="en-US" sz="1800" dirty="0">
                <a:latin typeface="Courier New" pitchFamily="49" charset="0"/>
                <a:cs typeface="Courier New" pitchFamily="49" charset="0"/>
              </a:rPr>
              <a:t/>
            </a:r>
            <a:br>
              <a:rPr altLang="en-US" sz="1800" dirty="0">
                <a:latin typeface="Courier New" pitchFamily="49" charset="0"/>
                <a:cs typeface="Courier New" pitchFamily="49" charset="0"/>
              </a:rPr>
            </a:br>
            <a:r>
              <a:rPr altLang="en-US" sz="1800" dirty="0">
                <a:latin typeface="Courier New" pitchFamily="49" charset="0"/>
                <a:cs typeface="Courier New" pitchFamily="49" charset="0"/>
              </a:rPr>
              <a:t>		SELECT 	*</a:t>
            </a:r>
            <a:br>
              <a:rPr altLang="en-US" sz="1800" dirty="0">
                <a:latin typeface="Courier New" pitchFamily="49" charset="0"/>
                <a:cs typeface="Courier New" pitchFamily="49" charset="0"/>
              </a:rPr>
            </a:br>
            <a:r>
              <a:rPr altLang="en-US" sz="1800" dirty="0">
                <a:latin typeface="Courier New" pitchFamily="49" charset="0"/>
                <a:cs typeface="Courier New" pitchFamily="49" charset="0"/>
              </a:rPr>
              <a:t>		FROM 		</a:t>
            </a:r>
            <a:r>
              <a:rPr altLang="en-US" sz="1800" dirty="0" err="1">
                <a:latin typeface="Courier New" pitchFamily="49" charset="0"/>
                <a:cs typeface="Courier New" pitchFamily="49" charset="0"/>
              </a:rPr>
              <a:t>products_in_multiple_trnsc</a:t>
            </a:r>
            <a:r>
              <a:rPr altLang="en-US" sz="1800" dirty="0">
                <a:latin typeface="Courier New" pitchFamily="49" charset="0"/>
                <a:cs typeface="Courier New" pitchFamily="49" charset="0"/>
              </a:rPr>
              <a:t>;</a:t>
            </a:r>
            <a:endParaRPr altLang="en-US" sz="2000" b="1" i="1" dirty="0"/>
          </a:p>
          <a:p>
            <a:pPr marL="0" indent="0" eaLnBrk="1" hangingPunct="1">
              <a:buFont typeface="Wingdings" pitchFamily="2" charset="2"/>
              <a:buNone/>
            </a:pPr>
            <a:endParaRPr altLang="en-US" sz="2000" b="1" i="1" dirty="0"/>
          </a:p>
          <a:p>
            <a:pPr marL="0" indent="0" eaLnBrk="1" hangingPunct="1">
              <a:buFont typeface="Wingdings" pitchFamily="2" charset="2"/>
              <a:buNone/>
            </a:pPr>
            <a:r>
              <a:rPr altLang="en-US" sz="2000" b="1" i="1" dirty="0"/>
              <a:t>Query 36 result:</a:t>
            </a:r>
          </a:p>
        </p:txBody>
      </p:sp>
      <p:sp>
        <p:nvSpPr>
          <p:cNvPr id="19968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199685"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6D8F22A9-2C1D-4083-80FD-84832DA20C4E}" type="slidenum">
              <a:rPr lang="en-US" altLang="en-US" sz="900" b="1">
                <a:solidFill>
                  <a:schemeClr val="tx1"/>
                </a:solidFill>
              </a:rPr>
              <a:pPr>
                <a:spcBef>
                  <a:spcPct val="0"/>
                </a:spcBef>
                <a:buClrTx/>
                <a:buSzTx/>
                <a:buFontTx/>
                <a:buNone/>
              </a:pPr>
              <a:t>47</a:t>
            </a:fld>
            <a:endParaRPr lang="en-US" altLang="en-US" sz="900" b="1">
              <a:solidFill>
                <a:schemeClr val="tx1"/>
              </a:solidFill>
            </a:endParaRPr>
          </a:p>
        </p:txBody>
      </p:sp>
      <p:pic>
        <p:nvPicPr>
          <p:cNvPr id="1996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4572000"/>
            <a:ext cx="3714750" cy="197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Title 1"/>
          <p:cNvSpPr>
            <a:spLocks noGrp="1"/>
          </p:cNvSpPr>
          <p:nvPr>
            <p:ph type="title"/>
          </p:nvPr>
        </p:nvSpPr>
        <p:spPr bwMode="auto"/>
        <p:txBody>
          <a:bodyPr/>
          <a:lstStyle/>
          <a:p>
            <a:pPr eaLnBrk="1" hangingPunct="1"/>
            <a:r>
              <a:rPr altLang="en-US" cap="none">
                <a:ea typeface="MS PGothic" pitchFamily="34" charset="-128"/>
              </a:rPr>
              <a:t>SET OPERATORS</a:t>
            </a:r>
          </a:p>
        </p:txBody>
      </p:sp>
      <p:sp>
        <p:nvSpPr>
          <p:cNvPr id="201731" name="Content Placeholder 2"/>
          <p:cNvSpPr>
            <a:spLocks noGrp="1"/>
          </p:cNvSpPr>
          <p:nvPr>
            <p:ph idx="1"/>
          </p:nvPr>
        </p:nvSpPr>
        <p:spPr/>
        <p:txBody>
          <a:bodyPr/>
          <a:lstStyle/>
          <a:p>
            <a:pPr eaLnBrk="1" hangingPunct="1"/>
            <a:r>
              <a:rPr altLang="en-US" b="1"/>
              <a:t>INTERSECT</a:t>
            </a:r>
          </a:p>
          <a:p>
            <a:pPr lvl="1" eaLnBrk="1" hangingPunct="1">
              <a:buFont typeface="Arial" charset="0"/>
              <a:buChar char="•"/>
            </a:pPr>
            <a:r>
              <a:rPr altLang="en-US"/>
              <a:t>Used to combine the results of two SELECT statements that are union compatible by listing every row that appears in the result of both of the SELECT statements</a:t>
            </a:r>
          </a:p>
        </p:txBody>
      </p:sp>
      <p:sp>
        <p:nvSpPr>
          <p:cNvPr id="20173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01733"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E22CEA0B-3009-4C0E-9CF1-1D7E441AB759}" type="slidenum">
              <a:rPr lang="en-US" altLang="en-US" sz="900" b="1">
                <a:solidFill>
                  <a:schemeClr val="tx1"/>
                </a:solidFill>
              </a:rPr>
              <a:pPr>
                <a:spcBef>
                  <a:spcPct val="0"/>
                </a:spcBef>
                <a:buClrTx/>
                <a:buSzTx/>
                <a:buFontTx/>
                <a:buNone/>
              </a:pPr>
              <a:t>48</a:t>
            </a:fld>
            <a:endParaRPr lang="en-US" altLang="en-US" sz="900" b="1">
              <a:solidFill>
                <a:schemeClr val="tx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Title 1"/>
          <p:cNvSpPr>
            <a:spLocks noGrp="1"/>
          </p:cNvSpPr>
          <p:nvPr>
            <p:ph type="title"/>
          </p:nvPr>
        </p:nvSpPr>
        <p:spPr bwMode="auto"/>
        <p:txBody>
          <a:bodyPr/>
          <a:lstStyle/>
          <a:p>
            <a:pPr eaLnBrk="1" hangingPunct="1"/>
            <a:r>
              <a:rPr altLang="en-US" cap="none">
                <a:ea typeface="MS PGothic" pitchFamily="34" charset="-128"/>
              </a:rPr>
              <a:t>SET OPERATORS</a:t>
            </a:r>
          </a:p>
        </p:txBody>
      </p:sp>
      <p:sp>
        <p:nvSpPr>
          <p:cNvPr id="203779" name="Content Placeholder 2"/>
          <p:cNvSpPr>
            <a:spLocks noGrp="1"/>
          </p:cNvSpPr>
          <p:nvPr>
            <p:ph idx="1"/>
          </p:nvPr>
        </p:nvSpPr>
        <p:spPr>
          <a:xfrm>
            <a:off x="0" y="1219200"/>
            <a:ext cx="9144000" cy="4525963"/>
          </a:xfrm>
        </p:spPr>
        <p:txBody>
          <a:bodyPr/>
          <a:lstStyle/>
          <a:p>
            <a:pPr marL="0" indent="0" eaLnBrk="1" hangingPunct="1">
              <a:buFont typeface="Wingdings" pitchFamily="2" charset="2"/>
              <a:buNone/>
            </a:pPr>
            <a:r>
              <a:rPr altLang="en-US" sz="2000" b="1" i="1"/>
              <a:t>Query 37 text: 	</a:t>
            </a:r>
            <a:r>
              <a:rPr altLang="en-US" sz="2000" i="1"/>
              <a:t>Retrieve the product ID, product name, and product price for		each product that has more than three items sold within all 		sales transactions and whose items were sold in more than 		one sales transaction</a:t>
            </a:r>
            <a:br>
              <a:rPr altLang="en-US" sz="2000" i="1"/>
            </a:br>
            <a:endParaRPr altLang="en-US" sz="2000" i="1"/>
          </a:p>
          <a:p>
            <a:pPr marL="0" indent="0" eaLnBrk="1" hangingPunct="1">
              <a:buFont typeface="Wingdings" pitchFamily="2" charset="2"/>
              <a:buNone/>
            </a:pPr>
            <a:r>
              <a:rPr altLang="en-US" sz="2000" b="1" i="1"/>
              <a:t>Query 37: 	</a:t>
            </a:r>
            <a:r>
              <a:rPr altLang="en-US" sz="1800">
                <a:latin typeface="Courier New" pitchFamily="49" charset="0"/>
                <a:cs typeface="Courier New" pitchFamily="49" charset="0"/>
              </a:rPr>
              <a:t>SELECT 	*</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products_more_than_3_sold</a:t>
            </a:r>
            <a:br>
              <a:rPr altLang="en-US" sz="1800">
                <a:latin typeface="Courier New" pitchFamily="49" charset="0"/>
                <a:cs typeface="Courier New" pitchFamily="49" charset="0"/>
              </a:rPr>
            </a:br>
            <a:r>
              <a:rPr altLang="en-US" sz="1800">
                <a:latin typeface="Courier New" pitchFamily="49" charset="0"/>
                <a:cs typeface="Courier New" pitchFamily="49" charset="0"/>
              </a:rPr>
              <a:t>		INTERSECT</a:t>
            </a:r>
            <a:br>
              <a:rPr altLang="en-US" sz="1800">
                <a:latin typeface="Courier New" pitchFamily="49" charset="0"/>
                <a:cs typeface="Courier New" pitchFamily="49" charset="0"/>
              </a:rPr>
            </a:br>
            <a:r>
              <a:rPr altLang="en-US" sz="1800">
                <a:latin typeface="Courier New" pitchFamily="49" charset="0"/>
                <a:cs typeface="Courier New" pitchFamily="49" charset="0"/>
              </a:rPr>
              <a:t>		SELECT 	*</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products_in_multiple_trnsc;</a:t>
            </a:r>
            <a:br>
              <a:rPr altLang="en-US" sz="1800">
                <a:latin typeface="Courier New" pitchFamily="49" charset="0"/>
                <a:cs typeface="Courier New" pitchFamily="49" charset="0"/>
              </a:rPr>
            </a:br>
            <a:endParaRPr altLang="en-US" sz="2000" b="1" i="1"/>
          </a:p>
          <a:p>
            <a:pPr marL="0" indent="0" eaLnBrk="1" hangingPunct="1">
              <a:buFont typeface="Wingdings" pitchFamily="2" charset="2"/>
              <a:buNone/>
            </a:pPr>
            <a:r>
              <a:rPr altLang="en-US" sz="2000" b="1" i="1"/>
              <a:t>Query 37 result:</a:t>
            </a:r>
          </a:p>
        </p:txBody>
      </p:sp>
      <p:sp>
        <p:nvSpPr>
          <p:cNvPr id="20378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03781"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07C3CEF8-6F9A-47A6-95DA-846E787286E6}" type="slidenum">
              <a:rPr lang="en-US" altLang="en-US" sz="900" b="1">
                <a:solidFill>
                  <a:schemeClr val="tx1"/>
                </a:solidFill>
              </a:rPr>
              <a:pPr>
                <a:spcBef>
                  <a:spcPct val="0"/>
                </a:spcBef>
                <a:buClrTx/>
                <a:buSzTx/>
                <a:buFontTx/>
                <a:buNone/>
              </a:pPr>
              <a:t>49</a:t>
            </a:fld>
            <a:endParaRPr lang="en-US" altLang="en-US" sz="900" b="1">
              <a:solidFill>
                <a:schemeClr val="tx1"/>
              </a:solidFill>
            </a:endParaRPr>
          </a:p>
        </p:txBody>
      </p:sp>
      <p:pic>
        <p:nvPicPr>
          <p:cNvPr id="2037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4724400"/>
            <a:ext cx="373380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title"/>
          </p:nvPr>
        </p:nvSpPr>
        <p:spPr bwMode="auto"/>
        <p:txBody>
          <a:bodyPr/>
          <a:lstStyle/>
          <a:p>
            <a:pPr eaLnBrk="1" hangingPunct="1"/>
            <a:r>
              <a:rPr altLang="en-US" cap="none">
                <a:ea typeface="MS PGothic" pitchFamily="34" charset="-128"/>
              </a:rPr>
              <a:t>AGGREGATE FUNCTIONS</a:t>
            </a:r>
          </a:p>
        </p:txBody>
      </p:sp>
      <p:sp>
        <p:nvSpPr>
          <p:cNvPr id="89091"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a:t>Query 14 text: 	</a:t>
            </a:r>
            <a:r>
              <a:rPr altLang="en-US" sz="2000" i="1"/>
              <a:t>Retrieve the number of vendors that supply our products</a:t>
            </a:r>
          </a:p>
          <a:p>
            <a:pPr marL="0" indent="0" eaLnBrk="1" hangingPunct="1">
              <a:buFont typeface="Wingdings" pitchFamily="2" charset="2"/>
              <a:buNone/>
            </a:pPr>
            <a:endParaRPr altLang="en-US" sz="2000" i="1"/>
          </a:p>
          <a:p>
            <a:pPr marL="0" indent="0" eaLnBrk="1" hangingPunct="1">
              <a:buFont typeface="Wingdings" pitchFamily="2" charset="2"/>
              <a:buNone/>
            </a:pPr>
            <a:r>
              <a:rPr altLang="en-US" sz="2000" b="1" i="1"/>
              <a:t>Query 14 : 	</a:t>
            </a:r>
            <a:r>
              <a:rPr altLang="en-US" sz="1800">
                <a:latin typeface="Courier New" pitchFamily="49" charset="0"/>
                <a:cs typeface="Courier New" pitchFamily="49" charset="0"/>
              </a:rPr>
              <a:t>SELECT COUNT(DISTINCT vendorid)</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a:t>
            </a:r>
            <a:endParaRPr altLang="en-US" sz="2000" b="1" i="1"/>
          </a:p>
          <a:p>
            <a:pPr marL="0" indent="0" eaLnBrk="1" hangingPunct="1">
              <a:buFont typeface="Wingdings" pitchFamily="2" charset="2"/>
              <a:buNone/>
            </a:pPr>
            <a:endParaRPr altLang="en-US" sz="2000" b="1" i="1"/>
          </a:p>
          <a:p>
            <a:pPr marL="0" indent="0" eaLnBrk="1" hangingPunct="1">
              <a:buFont typeface="Wingdings" pitchFamily="2" charset="2"/>
              <a:buNone/>
            </a:pPr>
            <a:r>
              <a:rPr altLang="en-US" sz="2000" b="1" i="1"/>
              <a:t>Query 14 result:</a:t>
            </a:r>
          </a:p>
        </p:txBody>
      </p:sp>
      <p:sp>
        <p:nvSpPr>
          <p:cNvPr id="8909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89093"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5457F0F3-0FA3-4E09-B3D1-5A180F72D8FA}" type="slidenum">
              <a:rPr lang="en-US" altLang="en-US" sz="900" b="1">
                <a:solidFill>
                  <a:schemeClr val="tx1"/>
                </a:solidFill>
              </a:rPr>
              <a:pPr>
                <a:spcBef>
                  <a:spcPct val="0"/>
                </a:spcBef>
                <a:buClrTx/>
                <a:buSzTx/>
                <a:buFontTx/>
                <a:buNone/>
              </a:pPr>
              <a:t>5</a:t>
            </a:fld>
            <a:endParaRPr lang="en-US" altLang="en-US" sz="900" b="1">
              <a:solidFill>
                <a:schemeClr val="tx1"/>
              </a:solidFill>
            </a:endParaRPr>
          </a:p>
        </p:txBody>
      </p:sp>
      <p:pic>
        <p:nvPicPr>
          <p:cNvPr id="890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3352800"/>
            <a:ext cx="290512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Title 1"/>
          <p:cNvSpPr>
            <a:spLocks noGrp="1"/>
          </p:cNvSpPr>
          <p:nvPr>
            <p:ph type="title"/>
          </p:nvPr>
        </p:nvSpPr>
        <p:spPr bwMode="auto"/>
        <p:txBody>
          <a:bodyPr/>
          <a:lstStyle/>
          <a:p>
            <a:pPr eaLnBrk="1" hangingPunct="1"/>
            <a:r>
              <a:rPr altLang="en-US" cap="none">
                <a:ea typeface="MS PGothic" pitchFamily="34" charset="-128"/>
              </a:rPr>
              <a:t>SET OPERATORS</a:t>
            </a:r>
          </a:p>
        </p:txBody>
      </p:sp>
      <p:sp>
        <p:nvSpPr>
          <p:cNvPr id="205827" name="Content Placeholder 2"/>
          <p:cNvSpPr>
            <a:spLocks noGrp="1"/>
          </p:cNvSpPr>
          <p:nvPr>
            <p:ph idx="1"/>
          </p:nvPr>
        </p:nvSpPr>
        <p:spPr/>
        <p:txBody>
          <a:bodyPr/>
          <a:lstStyle/>
          <a:p>
            <a:pPr eaLnBrk="1" hangingPunct="1"/>
            <a:r>
              <a:rPr altLang="en-US" b="1"/>
              <a:t>MINUS (EXCEPT)</a:t>
            </a:r>
          </a:p>
          <a:p>
            <a:pPr lvl="1" eaLnBrk="1" hangingPunct="1">
              <a:buFont typeface="Arial" charset="0"/>
              <a:buChar char="•"/>
            </a:pPr>
            <a:r>
              <a:rPr altLang="en-US"/>
              <a:t>Used to combine the results of two SELECT statements that are union compatible by listing every row from the result of the first SELECT statement that does not appear in the result of the other SELECT statement</a:t>
            </a:r>
          </a:p>
        </p:txBody>
      </p:sp>
      <p:sp>
        <p:nvSpPr>
          <p:cNvPr id="205828"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05829"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77C851CC-50C8-4A5B-9B6A-C16D0C6EB7CE}" type="slidenum">
              <a:rPr lang="en-US" altLang="en-US" sz="900" b="1">
                <a:solidFill>
                  <a:schemeClr val="tx1"/>
                </a:solidFill>
              </a:rPr>
              <a:pPr>
                <a:spcBef>
                  <a:spcPct val="0"/>
                </a:spcBef>
                <a:buClrTx/>
                <a:buSzTx/>
                <a:buFontTx/>
                <a:buNone/>
              </a:pPr>
              <a:t>50</a:t>
            </a:fld>
            <a:endParaRPr lang="en-US" altLang="en-US" sz="900" b="1">
              <a:solidFill>
                <a:schemeClr val="tx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Title 1"/>
          <p:cNvSpPr>
            <a:spLocks noGrp="1"/>
          </p:cNvSpPr>
          <p:nvPr>
            <p:ph type="title"/>
          </p:nvPr>
        </p:nvSpPr>
        <p:spPr bwMode="auto"/>
        <p:txBody>
          <a:bodyPr/>
          <a:lstStyle/>
          <a:p>
            <a:pPr eaLnBrk="1" hangingPunct="1"/>
            <a:r>
              <a:rPr altLang="en-US" cap="none">
                <a:ea typeface="MS PGothic" pitchFamily="34" charset="-128"/>
              </a:rPr>
              <a:t>SET OPERATORS</a:t>
            </a:r>
          </a:p>
        </p:txBody>
      </p:sp>
      <p:sp>
        <p:nvSpPr>
          <p:cNvPr id="207875" name="Content Placeholder 2"/>
          <p:cNvSpPr>
            <a:spLocks noGrp="1"/>
          </p:cNvSpPr>
          <p:nvPr>
            <p:ph idx="1"/>
          </p:nvPr>
        </p:nvSpPr>
        <p:spPr>
          <a:xfrm>
            <a:off x="0" y="1219200"/>
            <a:ext cx="9144000" cy="4525963"/>
          </a:xfrm>
        </p:spPr>
        <p:txBody>
          <a:bodyPr/>
          <a:lstStyle/>
          <a:p>
            <a:pPr marL="0" indent="0" eaLnBrk="1" hangingPunct="1">
              <a:buFont typeface="Wingdings" pitchFamily="2" charset="2"/>
              <a:buNone/>
            </a:pPr>
            <a:r>
              <a:rPr altLang="en-US" sz="2000" b="1" i="1"/>
              <a:t>Query 38 text: 	</a:t>
            </a:r>
            <a:r>
              <a:rPr altLang="en-US" sz="2000" i="1"/>
              <a:t>Retrieve the product ID, product name, and product price for 		each product that has more than three items sold within all 		sales transactions but whose items were not sold in more than 		one sales transaction</a:t>
            </a:r>
            <a:br>
              <a:rPr altLang="en-US" sz="2000" i="1"/>
            </a:br>
            <a:endParaRPr altLang="en-US" sz="2000" i="1"/>
          </a:p>
          <a:p>
            <a:pPr marL="0" indent="0" eaLnBrk="1" hangingPunct="1">
              <a:buFont typeface="Wingdings" pitchFamily="2" charset="2"/>
              <a:buNone/>
            </a:pPr>
            <a:r>
              <a:rPr altLang="en-US" sz="2000" b="1" i="1"/>
              <a:t>Query 38: 	</a:t>
            </a:r>
            <a:r>
              <a:rPr altLang="en-US" sz="1800">
                <a:latin typeface="Courier New" pitchFamily="49" charset="0"/>
                <a:cs typeface="Courier New" pitchFamily="49" charset="0"/>
              </a:rPr>
              <a:t>SELECT 	*</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products_more_than_3_sold</a:t>
            </a:r>
            <a:br>
              <a:rPr altLang="en-US" sz="1800">
                <a:latin typeface="Courier New" pitchFamily="49" charset="0"/>
                <a:cs typeface="Courier New" pitchFamily="49" charset="0"/>
              </a:rPr>
            </a:br>
            <a:r>
              <a:rPr altLang="en-US" sz="1800">
                <a:latin typeface="Courier New" pitchFamily="49" charset="0"/>
                <a:cs typeface="Courier New" pitchFamily="49" charset="0"/>
              </a:rPr>
              <a:t>		MINUS</a:t>
            </a:r>
            <a:br>
              <a:rPr altLang="en-US" sz="1800">
                <a:latin typeface="Courier New" pitchFamily="49" charset="0"/>
                <a:cs typeface="Courier New" pitchFamily="49" charset="0"/>
              </a:rPr>
            </a:br>
            <a:r>
              <a:rPr altLang="en-US" sz="1800">
                <a:latin typeface="Courier New" pitchFamily="49" charset="0"/>
                <a:cs typeface="Courier New" pitchFamily="49" charset="0"/>
              </a:rPr>
              <a:t>		SELECT 	*</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products_in_multiple_trnsc;</a:t>
            </a:r>
            <a:br>
              <a:rPr altLang="en-US" sz="1800">
                <a:latin typeface="Courier New" pitchFamily="49" charset="0"/>
                <a:cs typeface="Courier New" pitchFamily="49" charset="0"/>
              </a:rPr>
            </a:br>
            <a:endParaRPr altLang="en-US" sz="2000" b="1" i="1"/>
          </a:p>
          <a:p>
            <a:pPr marL="0" indent="0" eaLnBrk="1" hangingPunct="1">
              <a:buFont typeface="Wingdings" pitchFamily="2" charset="2"/>
              <a:buNone/>
            </a:pPr>
            <a:r>
              <a:rPr altLang="en-US" sz="2000" b="1" i="1"/>
              <a:t>Query 38 result:</a:t>
            </a:r>
          </a:p>
        </p:txBody>
      </p:sp>
      <p:sp>
        <p:nvSpPr>
          <p:cNvPr id="20787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07877" name="Slide Number Placeholder 15"/>
          <p:cNvSpPr>
            <a:spLocks noGrp="1"/>
          </p:cNvSpPr>
          <p:nvPr>
            <p:ph type="sldNum" sz="quarter" idx="11"/>
          </p:nvPr>
        </p:nvSpPr>
        <p:spPr bwMode="auto">
          <a:xfrm>
            <a:off x="7543800" y="6629400"/>
            <a:ext cx="16002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89DCB32B-27A2-4809-9817-CE07090E94D2}" type="slidenum">
              <a:rPr lang="en-US" altLang="en-US" sz="900" b="1">
                <a:solidFill>
                  <a:schemeClr val="tx1"/>
                </a:solidFill>
              </a:rPr>
              <a:pPr>
                <a:spcBef>
                  <a:spcPct val="0"/>
                </a:spcBef>
                <a:buClrTx/>
                <a:buSzTx/>
                <a:buFontTx/>
                <a:buNone/>
              </a:pPr>
              <a:t>51</a:t>
            </a:fld>
            <a:endParaRPr lang="en-US" altLang="en-US" sz="900" b="1">
              <a:solidFill>
                <a:schemeClr val="tx1"/>
              </a:solidFill>
            </a:endParaRPr>
          </a:p>
        </p:txBody>
      </p:sp>
      <p:pic>
        <p:nvPicPr>
          <p:cNvPr id="2078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4648200"/>
            <a:ext cx="3781425"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09923" name="Content Placeholder 2"/>
          <p:cNvSpPr txBox="1">
            <a:spLocks/>
          </p:cNvSpPr>
          <p:nvPr/>
        </p:nvSpPr>
        <p:spPr bwMode="auto">
          <a:xfrm>
            <a:off x="-11113" y="0"/>
            <a:ext cx="8686801"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eaLnBrk="1" hangingPunct="1">
              <a:buFont typeface="Wingdings 2" pitchFamily="18" charset="2"/>
              <a:buNone/>
            </a:pPr>
            <a:r>
              <a:rPr lang="en-US" altLang="en-US" sz="1900" b="1"/>
              <a:t>ER diagram:  </a:t>
            </a:r>
            <a:r>
              <a:rPr lang="en-US" altLang="en-US" sz="1900"/>
              <a:t>HAFH Realty Company Property Management Database</a:t>
            </a:r>
          </a:p>
        </p:txBody>
      </p:sp>
      <p:sp>
        <p:nvSpPr>
          <p:cNvPr id="209924" name="Slide Number Placeholder 15"/>
          <p:cNvSpPr>
            <a:spLocks noGrp="1"/>
          </p:cNvSpPr>
          <p:nvPr>
            <p:ph type="sldNum" sz="quarter" idx="11"/>
          </p:nvPr>
        </p:nvSpPr>
        <p:spPr bwMode="auto">
          <a:xfrm>
            <a:off x="7620000" y="6629400"/>
            <a:ext cx="15240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DFED67D8-F861-4EFD-BF68-DF97FA76B630}" type="slidenum">
              <a:rPr lang="en-US" altLang="en-US" sz="900" b="1">
                <a:solidFill>
                  <a:schemeClr val="tx1"/>
                </a:solidFill>
              </a:rPr>
              <a:pPr>
                <a:spcBef>
                  <a:spcPct val="0"/>
                </a:spcBef>
                <a:buClrTx/>
                <a:buSzTx/>
                <a:buFontTx/>
                <a:buNone/>
              </a:pPr>
              <a:t>52</a:t>
            </a:fld>
            <a:endParaRPr lang="en-US" altLang="en-US" sz="900" b="1">
              <a:solidFill>
                <a:schemeClr val="tx1"/>
              </a:solidFill>
            </a:endParaRPr>
          </a:p>
        </p:txBody>
      </p:sp>
      <p:pic>
        <p:nvPicPr>
          <p:cNvPr id="20992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1013" y="514350"/>
            <a:ext cx="8181975" cy="582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11971" name="Content Placeholder 2"/>
          <p:cNvSpPr txBox="1">
            <a:spLocks/>
          </p:cNvSpPr>
          <p:nvPr/>
        </p:nvSpPr>
        <p:spPr bwMode="auto">
          <a:xfrm>
            <a:off x="-11113" y="0"/>
            <a:ext cx="915511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eaLnBrk="1" hangingPunct="1">
              <a:buFont typeface="Wingdings 2" pitchFamily="18" charset="2"/>
              <a:buNone/>
            </a:pPr>
            <a:r>
              <a:rPr lang="en-US" altLang="en-US" sz="2000" b="1"/>
              <a:t>Relational schema: </a:t>
            </a:r>
            <a:r>
              <a:rPr lang="en-US" altLang="en-US" sz="2000"/>
              <a:t>HAFH Realty Company Property Management Database</a:t>
            </a:r>
          </a:p>
        </p:txBody>
      </p:sp>
      <p:pic>
        <p:nvPicPr>
          <p:cNvPr id="21197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400" y="1295400"/>
            <a:ext cx="8686800" cy="37163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11973" name="Slide Number Placeholder 15"/>
          <p:cNvSpPr>
            <a:spLocks noGrp="1"/>
          </p:cNvSpPr>
          <p:nvPr>
            <p:ph type="sldNum" sz="quarter" idx="11"/>
          </p:nvPr>
        </p:nvSpPr>
        <p:spPr bwMode="auto">
          <a:xfrm>
            <a:off x="7391400" y="6629400"/>
            <a:ext cx="17526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7F6A9539-22C4-48D8-9028-CB8715E7681C}" type="slidenum">
              <a:rPr lang="en-US" altLang="en-US" sz="900" b="1">
                <a:solidFill>
                  <a:schemeClr val="tx1"/>
                </a:solidFill>
              </a:rPr>
              <a:pPr>
                <a:spcBef>
                  <a:spcPct val="0"/>
                </a:spcBef>
                <a:buClrTx/>
                <a:buSzTx/>
                <a:buFontTx/>
                <a:buNone/>
              </a:pPr>
              <a:t>53</a:t>
            </a:fld>
            <a:endParaRPr lang="en-US" altLang="en-US" sz="900" b="1">
              <a:solidFill>
                <a:schemeClr val="tx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14019" name="Content Placeholder 2"/>
          <p:cNvSpPr txBox="1">
            <a:spLocks/>
          </p:cNvSpPr>
          <p:nvPr/>
        </p:nvSpPr>
        <p:spPr bwMode="auto">
          <a:xfrm>
            <a:off x="-11113" y="0"/>
            <a:ext cx="8686801"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eaLnBrk="1" hangingPunct="1">
              <a:buFont typeface="Wingdings 2" pitchFamily="18" charset="2"/>
              <a:buNone/>
            </a:pPr>
            <a:r>
              <a:rPr lang="en-US" altLang="en-US" sz="1900" b="1"/>
              <a:t>CREATE TABLE statements </a:t>
            </a:r>
            <a:r>
              <a:rPr lang="en-US" altLang="en-US" sz="1900"/>
              <a:t>for</a:t>
            </a:r>
            <a:r>
              <a:rPr lang="en-US" altLang="en-US" sz="1900" b="1"/>
              <a:t> </a:t>
            </a:r>
            <a:r>
              <a:rPr lang="en-US" altLang="en-US" sz="1800"/>
              <a:t>HAFH Realty Company Property Management Database </a:t>
            </a:r>
            <a:endParaRPr lang="en-US" altLang="en-US" sz="1900"/>
          </a:p>
        </p:txBody>
      </p:sp>
      <p:sp>
        <p:nvSpPr>
          <p:cNvPr id="214020" name="TextBox 4"/>
          <p:cNvSpPr txBox="1">
            <a:spLocks noChangeArrowheads="1"/>
          </p:cNvSpPr>
          <p:nvPr/>
        </p:nvSpPr>
        <p:spPr bwMode="auto">
          <a:xfrm>
            <a:off x="609600" y="579438"/>
            <a:ext cx="7713663" cy="52625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CREATE TABLE manager</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managerid	CHAR(4)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mfname 		VARCHAR(15)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mlname 		VARCHAR(15)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mbdate 		DATE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msalary 		NUMERIC(9,2)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mbonus 		NUMERIC(9,2),</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mresbuildingid 	CHAR(3),</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PRIMARY KEY (managerid) );</a:t>
            </a:r>
          </a:p>
          <a:p>
            <a:pPr eaLnBrk="1" hangingPunct="1">
              <a:spcBef>
                <a:spcPct val="0"/>
              </a:spcBef>
              <a:buClrTx/>
              <a:buSzTx/>
              <a:buFontTx/>
              <a:buNone/>
            </a:pPr>
            <a:endParaRPr lang="en-US" altLang="en-US" sz="1400">
              <a:solidFill>
                <a:schemeClr val="tx1"/>
              </a:solidFill>
              <a:latin typeface="Courier New" pitchFamily="49" charset="0"/>
              <a:cs typeface="Courier New" pitchFamily="49" charset="0"/>
            </a:endParaRPr>
          </a:p>
          <a:p>
            <a:pPr eaLnBrk="1" hangingPunct="1">
              <a:spcBef>
                <a:spcPct val="0"/>
              </a:spcBef>
              <a:buClrTx/>
              <a:buSzTx/>
              <a:buFontTx/>
              <a:buNone/>
            </a:pPr>
            <a:endParaRPr lang="en-US" altLang="en-US" sz="1400">
              <a:solidFill>
                <a:schemeClr val="tx1"/>
              </a:solidFill>
              <a:latin typeface="Courier New" pitchFamily="49" charset="0"/>
              <a:cs typeface="Courier New" pitchFamily="49" charset="0"/>
            </a:endParaRP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CREATE TABLE managerphone</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managerid 	CHAR(4)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mphone 		CHAR(11)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PRIMARY KEY (managerid, mphone),</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FOREIGN KEY (managerid) REFERENCES manager(managerid) );</a:t>
            </a:r>
          </a:p>
          <a:p>
            <a:pPr eaLnBrk="1" hangingPunct="1">
              <a:spcBef>
                <a:spcPct val="0"/>
              </a:spcBef>
              <a:buClrTx/>
              <a:buSzTx/>
              <a:buFontTx/>
              <a:buNone/>
            </a:pPr>
            <a:endParaRPr lang="en-US" altLang="en-US" sz="1400">
              <a:solidFill>
                <a:schemeClr val="tx1"/>
              </a:solidFill>
              <a:latin typeface="Courier New" pitchFamily="49" charset="0"/>
              <a:cs typeface="Courier New" pitchFamily="49" charset="0"/>
            </a:endParaRPr>
          </a:p>
          <a:p>
            <a:pPr eaLnBrk="1" hangingPunct="1">
              <a:spcBef>
                <a:spcPct val="0"/>
              </a:spcBef>
              <a:buClrTx/>
              <a:buSzTx/>
              <a:buFontTx/>
              <a:buNone/>
            </a:pPr>
            <a:endParaRPr lang="en-US" altLang="en-US" sz="1400">
              <a:solidFill>
                <a:schemeClr val="tx1"/>
              </a:solidFill>
              <a:latin typeface="Courier New" pitchFamily="49" charset="0"/>
              <a:cs typeface="Courier New" pitchFamily="49" charset="0"/>
            </a:endParaRP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CREATE TABLE building</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buildingid 	CHAR(3)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bnooffloors 	INT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bmanagerid 	CHAR(4)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PRIMARY KEY (buildingid),</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FOREIGN KEY (bmanagerid) REFERENCES manager(managerid) );</a:t>
            </a:r>
          </a:p>
        </p:txBody>
      </p:sp>
      <p:sp>
        <p:nvSpPr>
          <p:cNvPr id="214021" name="Slide Number Placeholder 15"/>
          <p:cNvSpPr>
            <a:spLocks noGrp="1"/>
          </p:cNvSpPr>
          <p:nvPr>
            <p:ph type="sldNum" sz="quarter" idx="11"/>
          </p:nvPr>
        </p:nvSpPr>
        <p:spPr bwMode="auto">
          <a:xfrm>
            <a:off x="7467600" y="6629400"/>
            <a:ext cx="16764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DA17F850-5DFA-4841-9813-A2A818719643}" type="slidenum">
              <a:rPr lang="en-US" altLang="en-US" sz="900" b="1">
                <a:solidFill>
                  <a:schemeClr val="tx1"/>
                </a:solidFill>
              </a:rPr>
              <a:pPr>
                <a:spcBef>
                  <a:spcPct val="0"/>
                </a:spcBef>
                <a:buClrTx/>
                <a:buSzTx/>
                <a:buFontTx/>
                <a:buNone/>
              </a:pPr>
              <a:t>54</a:t>
            </a:fld>
            <a:endParaRPr lang="en-US" altLang="en-US" sz="900" b="1">
              <a:solidFill>
                <a:schemeClr val="tx1"/>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16067" name="Content Placeholder 2"/>
          <p:cNvSpPr txBox="1">
            <a:spLocks/>
          </p:cNvSpPr>
          <p:nvPr/>
        </p:nvSpPr>
        <p:spPr bwMode="auto">
          <a:xfrm>
            <a:off x="-11113" y="0"/>
            <a:ext cx="8686801"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eaLnBrk="1" hangingPunct="1">
              <a:buFont typeface="Wingdings 2" pitchFamily="18" charset="2"/>
              <a:buNone/>
            </a:pPr>
            <a:r>
              <a:rPr lang="en-US" altLang="en-US" sz="1900" b="1"/>
              <a:t>CREATE TABLE statements </a:t>
            </a:r>
            <a:r>
              <a:rPr lang="en-US" altLang="en-US" sz="1900"/>
              <a:t>for</a:t>
            </a:r>
            <a:r>
              <a:rPr lang="en-US" altLang="en-US" sz="1900" b="1"/>
              <a:t> </a:t>
            </a:r>
            <a:r>
              <a:rPr lang="en-US" altLang="en-US" sz="1800"/>
              <a:t>HAFH Realty Company Property Management Database </a:t>
            </a:r>
            <a:endParaRPr lang="en-US" altLang="en-US" sz="1900"/>
          </a:p>
        </p:txBody>
      </p:sp>
      <p:sp>
        <p:nvSpPr>
          <p:cNvPr id="216068" name="TextBox 4"/>
          <p:cNvSpPr txBox="1">
            <a:spLocks noChangeArrowheads="1"/>
          </p:cNvSpPr>
          <p:nvPr/>
        </p:nvSpPr>
        <p:spPr bwMode="auto">
          <a:xfrm>
            <a:off x="609600" y="579438"/>
            <a:ext cx="7713663" cy="54784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CREATE TABLE inspector</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insid 		CHAR(3)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insname 		VARCHAR(15)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PRIMARY KEY (insid) );</a:t>
            </a:r>
          </a:p>
          <a:p>
            <a:pPr eaLnBrk="1" hangingPunct="1">
              <a:spcBef>
                <a:spcPct val="0"/>
              </a:spcBef>
              <a:buClrTx/>
              <a:buSzTx/>
              <a:buFontTx/>
              <a:buNone/>
            </a:pPr>
            <a:endParaRPr lang="en-US" altLang="en-US" sz="1400">
              <a:solidFill>
                <a:schemeClr val="tx1"/>
              </a:solidFill>
              <a:latin typeface="Courier New" pitchFamily="49" charset="0"/>
              <a:cs typeface="Courier New" pitchFamily="49" charset="0"/>
            </a:endParaRPr>
          </a:p>
          <a:p>
            <a:pPr eaLnBrk="1" hangingPunct="1">
              <a:spcBef>
                <a:spcPct val="0"/>
              </a:spcBef>
              <a:buClrTx/>
              <a:buSzTx/>
              <a:buFontTx/>
              <a:buNone/>
            </a:pPr>
            <a:endParaRPr lang="en-US" altLang="en-US" sz="1400">
              <a:solidFill>
                <a:schemeClr val="tx1"/>
              </a:solidFill>
              <a:latin typeface="Courier New" pitchFamily="49" charset="0"/>
              <a:cs typeface="Courier New" pitchFamily="49" charset="0"/>
            </a:endParaRP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CREATE TABLE inspecting</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insid 		CHAR(3)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buildingid 	CHAR(3)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datelast 	DATE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datenext 	DATE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PRIMARY KEY (insid, buildingid),</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FOREIGN KEY (insid) REFERENCES inspector(insid),</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FOREIGN KEY (buildingid) REFERENCES building(buildingid) );</a:t>
            </a:r>
          </a:p>
          <a:p>
            <a:pPr eaLnBrk="1" hangingPunct="1">
              <a:spcBef>
                <a:spcPct val="0"/>
              </a:spcBef>
              <a:buClrTx/>
              <a:buSzTx/>
              <a:buFontTx/>
              <a:buNone/>
            </a:pPr>
            <a:endParaRPr lang="en-US" altLang="en-US" sz="1400">
              <a:solidFill>
                <a:schemeClr val="tx1"/>
              </a:solidFill>
              <a:latin typeface="Courier New" pitchFamily="49" charset="0"/>
              <a:cs typeface="Courier New" pitchFamily="49" charset="0"/>
            </a:endParaRPr>
          </a:p>
          <a:p>
            <a:pPr eaLnBrk="1" hangingPunct="1">
              <a:spcBef>
                <a:spcPct val="0"/>
              </a:spcBef>
              <a:buClrTx/>
              <a:buSzTx/>
              <a:buFontTx/>
              <a:buNone/>
            </a:pPr>
            <a:endParaRPr lang="en-US" altLang="en-US" sz="1400">
              <a:solidFill>
                <a:schemeClr val="tx1"/>
              </a:solidFill>
              <a:latin typeface="Courier New" pitchFamily="49" charset="0"/>
              <a:cs typeface="Courier New" pitchFamily="49" charset="0"/>
            </a:endParaRP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CREATE TABLE corpclient</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ccid 		CHAR(4)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ccname 		VARCHAR(25)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ccindustry 	VARCHAR(25)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cclocation 	VARCHAR(25)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ccidreferredby 	CHAR(4),</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PRIMARY KEY (ccid),</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UNIQUE (ccname),</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FOREIGN KEY (ccidreferredby) REFERENCES corpclient(ccid) );</a:t>
            </a:r>
          </a:p>
        </p:txBody>
      </p:sp>
      <p:sp>
        <p:nvSpPr>
          <p:cNvPr id="216069" name="Slide Number Placeholder 15"/>
          <p:cNvSpPr>
            <a:spLocks noGrp="1"/>
          </p:cNvSpPr>
          <p:nvPr>
            <p:ph type="sldNum" sz="quarter" idx="11"/>
          </p:nvPr>
        </p:nvSpPr>
        <p:spPr bwMode="auto">
          <a:xfrm>
            <a:off x="7620000" y="6629400"/>
            <a:ext cx="15240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177716DD-793A-4F29-92A6-4A1CFEFA3EAD}" type="slidenum">
              <a:rPr lang="en-US" altLang="en-US" sz="900" b="1">
                <a:solidFill>
                  <a:schemeClr val="tx1"/>
                </a:solidFill>
              </a:rPr>
              <a:pPr>
                <a:spcBef>
                  <a:spcPct val="0"/>
                </a:spcBef>
                <a:buClrTx/>
                <a:buSzTx/>
                <a:buFontTx/>
                <a:buNone/>
              </a:pPr>
              <a:t>55</a:t>
            </a:fld>
            <a:endParaRPr lang="en-US" altLang="en-US" sz="900" b="1">
              <a:solidFill>
                <a:schemeClr val="tx1"/>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18115" name="Content Placeholder 2"/>
          <p:cNvSpPr txBox="1">
            <a:spLocks/>
          </p:cNvSpPr>
          <p:nvPr/>
        </p:nvSpPr>
        <p:spPr bwMode="auto">
          <a:xfrm>
            <a:off x="-11113" y="0"/>
            <a:ext cx="8686801"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eaLnBrk="1" hangingPunct="1">
              <a:buFont typeface="Wingdings 2" pitchFamily="18" charset="2"/>
              <a:buNone/>
            </a:pPr>
            <a:r>
              <a:rPr lang="en-US" altLang="en-US" sz="1900" b="1"/>
              <a:t>CREATE TABLE statements </a:t>
            </a:r>
            <a:r>
              <a:rPr lang="en-US" altLang="en-US" sz="1900"/>
              <a:t>for</a:t>
            </a:r>
            <a:r>
              <a:rPr lang="en-US" altLang="en-US" sz="1900" b="1"/>
              <a:t> </a:t>
            </a:r>
            <a:r>
              <a:rPr lang="en-US" altLang="en-US" sz="1800"/>
              <a:t>HAFH Realty Company Property Management Database </a:t>
            </a:r>
            <a:endParaRPr lang="en-US" altLang="en-US" sz="1900"/>
          </a:p>
        </p:txBody>
      </p:sp>
      <p:sp>
        <p:nvSpPr>
          <p:cNvPr id="218116" name="TextBox 4"/>
          <p:cNvSpPr txBox="1">
            <a:spLocks noChangeArrowheads="1"/>
          </p:cNvSpPr>
          <p:nvPr/>
        </p:nvSpPr>
        <p:spPr bwMode="auto">
          <a:xfrm>
            <a:off x="609600" y="579438"/>
            <a:ext cx="7713663" cy="56943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CREATE TABLE apartment</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buildingid 	CHAR(3)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aptno 		CHAR(5)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anoofbedrooms 	INT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ccid 		CHAR(4),</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PRIMARY KEY (buildingid, aptno),</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FOREIGN KEY (buildingid) REFERENCES building(buildingid),</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FOREIGN KEY (ccid) REFERENCES corpclient(ccid) );</a:t>
            </a:r>
          </a:p>
          <a:p>
            <a:pPr eaLnBrk="1" hangingPunct="1">
              <a:spcBef>
                <a:spcPct val="0"/>
              </a:spcBef>
              <a:buClrTx/>
              <a:buSzTx/>
              <a:buFontTx/>
              <a:buNone/>
            </a:pPr>
            <a:endParaRPr lang="en-US" altLang="en-US" sz="1400">
              <a:solidFill>
                <a:schemeClr val="tx1"/>
              </a:solidFill>
              <a:latin typeface="Courier New" pitchFamily="49" charset="0"/>
              <a:cs typeface="Courier New" pitchFamily="49" charset="0"/>
            </a:endParaRPr>
          </a:p>
          <a:p>
            <a:pPr eaLnBrk="1" hangingPunct="1">
              <a:spcBef>
                <a:spcPct val="0"/>
              </a:spcBef>
              <a:buClrTx/>
              <a:buSzTx/>
              <a:buFontTx/>
              <a:buNone/>
            </a:pPr>
            <a:endParaRPr lang="en-US" altLang="en-US" sz="1400">
              <a:solidFill>
                <a:schemeClr val="tx1"/>
              </a:solidFill>
              <a:latin typeface="Courier New" pitchFamily="49" charset="0"/>
              <a:cs typeface="Courier New" pitchFamily="49" charset="0"/>
            </a:endParaRP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CREATE TABLE staffmember</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smemberid 	CHAR(4)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smembername 	VARCHAR(15)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PRIMARY KEY (smemberid) );</a:t>
            </a:r>
          </a:p>
          <a:p>
            <a:pPr eaLnBrk="1" hangingPunct="1">
              <a:spcBef>
                <a:spcPct val="0"/>
              </a:spcBef>
              <a:buClrTx/>
              <a:buSzTx/>
              <a:buFontTx/>
              <a:buNone/>
            </a:pPr>
            <a:endParaRPr lang="en-US" altLang="en-US" sz="1400">
              <a:solidFill>
                <a:schemeClr val="tx1"/>
              </a:solidFill>
              <a:latin typeface="Courier New" pitchFamily="49" charset="0"/>
              <a:cs typeface="Courier New" pitchFamily="49" charset="0"/>
            </a:endParaRPr>
          </a:p>
          <a:p>
            <a:pPr eaLnBrk="1" hangingPunct="1">
              <a:spcBef>
                <a:spcPct val="0"/>
              </a:spcBef>
              <a:buClrTx/>
              <a:buSzTx/>
              <a:buFontTx/>
              <a:buNone/>
            </a:pPr>
            <a:endParaRPr lang="en-US" altLang="en-US" sz="1400">
              <a:solidFill>
                <a:schemeClr val="tx1"/>
              </a:solidFill>
              <a:latin typeface="Courier New" pitchFamily="49" charset="0"/>
              <a:cs typeface="Courier New" pitchFamily="49" charset="0"/>
            </a:endParaRP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CREATE TABLE cleaning</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buildingid 	CHAR(3)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aptno 		CHAR(5)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smemberid 	CHAR(4) 		NOT NULL,</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CONSTRAINT cleaningpk PRIMARY KEY (buildingid, aptno, smemberid),</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CONSTRAINT cleaningfk1 FOREIGN KEY (buildingid, aptno)</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REFERENCES apartment(buildingid, aptno),</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CONSTRAINT cleaningfk2 FOREIGN KEY (smemberid)</a:t>
            </a:r>
          </a:p>
          <a:p>
            <a:pPr eaLnBrk="1" hangingPunct="1">
              <a:spcBef>
                <a:spcPct val="0"/>
              </a:spcBef>
              <a:buClrTx/>
              <a:buSzTx/>
              <a:buFontTx/>
              <a:buNone/>
            </a:pPr>
            <a:r>
              <a:rPr lang="en-US" altLang="en-US" sz="1400">
                <a:solidFill>
                  <a:schemeClr val="tx1"/>
                </a:solidFill>
                <a:latin typeface="Courier New" pitchFamily="49" charset="0"/>
                <a:cs typeface="Courier New" pitchFamily="49" charset="0"/>
              </a:rPr>
              <a:t>		     REFERENCES staffmember(smemberid) );</a:t>
            </a:r>
          </a:p>
        </p:txBody>
      </p:sp>
      <p:sp>
        <p:nvSpPr>
          <p:cNvPr id="218117" name="Slide Number Placeholder 15"/>
          <p:cNvSpPr>
            <a:spLocks noGrp="1"/>
          </p:cNvSpPr>
          <p:nvPr>
            <p:ph type="sldNum" sz="quarter" idx="11"/>
          </p:nvPr>
        </p:nvSpPr>
        <p:spPr bwMode="auto">
          <a:xfrm>
            <a:off x="7467600" y="6629400"/>
            <a:ext cx="16764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388ACF57-3C31-421E-A526-B6452BA64838}" type="slidenum">
              <a:rPr lang="en-US" altLang="en-US" sz="900" b="1">
                <a:solidFill>
                  <a:schemeClr val="tx1"/>
                </a:solidFill>
              </a:rPr>
              <a:pPr>
                <a:spcBef>
                  <a:spcPct val="0"/>
                </a:spcBef>
                <a:buClrTx/>
                <a:buSzTx/>
                <a:buFontTx/>
                <a:buNone/>
              </a:pPr>
              <a:t>56</a:t>
            </a:fld>
            <a:endParaRPr lang="en-US" altLang="en-US" sz="900" b="1">
              <a:solidFill>
                <a:schemeClr val="tx1"/>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20163" name="Content Placeholder 2"/>
          <p:cNvSpPr txBox="1">
            <a:spLocks/>
          </p:cNvSpPr>
          <p:nvPr/>
        </p:nvSpPr>
        <p:spPr bwMode="auto">
          <a:xfrm>
            <a:off x="-11113" y="0"/>
            <a:ext cx="915511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eaLnBrk="1" hangingPunct="1">
              <a:buFont typeface="Wingdings 2" pitchFamily="18" charset="2"/>
              <a:buNone/>
            </a:pPr>
            <a:r>
              <a:rPr lang="en-US" altLang="en-US" sz="2000" b="1"/>
              <a:t>Data records</a:t>
            </a:r>
            <a:r>
              <a:rPr lang="en-US" altLang="en-US" sz="2000"/>
              <a:t>: HAFH Realty Company Property Management Database (part 1)</a:t>
            </a:r>
          </a:p>
        </p:txBody>
      </p:sp>
      <p:pic>
        <p:nvPicPr>
          <p:cNvPr id="22016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685800"/>
            <a:ext cx="6950075" cy="49657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20165" name="Slide Number Placeholder 15"/>
          <p:cNvSpPr>
            <a:spLocks noGrp="1"/>
          </p:cNvSpPr>
          <p:nvPr>
            <p:ph type="sldNum" sz="quarter" idx="11"/>
          </p:nvPr>
        </p:nvSpPr>
        <p:spPr bwMode="auto">
          <a:xfrm>
            <a:off x="7467600" y="6629400"/>
            <a:ext cx="16764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A442CEA5-A753-434E-B5C6-B97619B1BE4F}" type="slidenum">
              <a:rPr lang="en-US" altLang="en-US" sz="900" b="1">
                <a:solidFill>
                  <a:schemeClr val="tx1"/>
                </a:solidFill>
              </a:rPr>
              <a:pPr>
                <a:spcBef>
                  <a:spcPct val="0"/>
                </a:spcBef>
                <a:buClrTx/>
                <a:buSzTx/>
                <a:buFontTx/>
                <a:buNone/>
              </a:pPr>
              <a:t>57</a:t>
            </a:fld>
            <a:endParaRPr lang="en-US" altLang="en-US" sz="900" b="1">
              <a:solidFill>
                <a:schemeClr val="tx1"/>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22211" name="Content Placeholder 2"/>
          <p:cNvSpPr txBox="1">
            <a:spLocks/>
          </p:cNvSpPr>
          <p:nvPr/>
        </p:nvSpPr>
        <p:spPr bwMode="auto">
          <a:xfrm>
            <a:off x="-11113" y="0"/>
            <a:ext cx="915511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eaLnBrk="1" hangingPunct="1">
              <a:buFont typeface="Wingdings 2" pitchFamily="18" charset="2"/>
              <a:buNone/>
            </a:pPr>
            <a:r>
              <a:rPr lang="en-US" altLang="en-US" sz="2000" b="1"/>
              <a:t>Data records</a:t>
            </a:r>
            <a:r>
              <a:rPr lang="en-US" altLang="en-US" sz="2000"/>
              <a:t>: HAFH Realty Company Property Management Database (part 2)</a:t>
            </a:r>
          </a:p>
        </p:txBody>
      </p:sp>
      <p:pic>
        <p:nvPicPr>
          <p:cNvPr id="2222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685800"/>
            <a:ext cx="6950075" cy="59547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22213" name="Slide Number Placeholder 15"/>
          <p:cNvSpPr>
            <a:spLocks noGrp="1"/>
          </p:cNvSpPr>
          <p:nvPr>
            <p:ph type="sldNum" sz="quarter" idx="11"/>
          </p:nvPr>
        </p:nvSpPr>
        <p:spPr bwMode="auto">
          <a:xfrm>
            <a:off x="7635875" y="6640513"/>
            <a:ext cx="1508125" cy="217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60920D5E-EC7E-4F6E-98ED-F82B176321E6}" type="slidenum">
              <a:rPr lang="en-US" altLang="en-US" sz="900" b="1">
                <a:solidFill>
                  <a:schemeClr val="tx1"/>
                </a:solidFill>
              </a:rPr>
              <a:pPr>
                <a:spcBef>
                  <a:spcPct val="0"/>
                </a:spcBef>
                <a:buClrTx/>
                <a:buSzTx/>
                <a:buFontTx/>
                <a:buNone/>
              </a:pPr>
              <a:t>58</a:t>
            </a:fld>
            <a:endParaRPr lang="en-US" altLang="en-US" sz="900" b="1">
              <a:solidFill>
                <a:schemeClr val="tx1"/>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Footer Placeholder 1"/>
          <p:cNvSpPr>
            <a:spLocks noGrp="1"/>
          </p:cNvSpPr>
          <p:nvPr>
            <p:ph type="ftr" sz="quarter" idx="10"/>
          </p:nvPr>
        </p:nvSpPr>
        <p:spPr bwMode="auto">
          <a:xfrm>
            <a:off x="-23813" y="6629400"/>
            <a:ext cx="3810001"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24259" name="Content Placeholder 2"/>
          <p:cNvSpPr txBox="1">
            <a:spLocks/>
          </p:cNvSpPr>
          <p:nvPr/>
        </p:nvSpPr>
        <p:spPr bwMode="auto">
          <a:xfrm>
            <a:off x="-11113" y="0"/>
            <a:ext cx="8686801"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eaLnBrk="1" hangingPunct="1">
              <a:buFont typeface="Wingdings 2" pitchFamily="18" charset="2"/>
              <a:buNone/>
            </a:pPr>
            <a:r>
              <a:rPr lang="en-US" altLang="en-US" sz="1900" b="1"/>
              <a:t>INSERT INTO statements </a:t>
            </a:r>
            <a:r>
              <a:rPr lang="en-US" altLang="en-US" sz="1900"/>
              <a:t>for</a:t>
            </a:r>
            <a:r>
              <a:rPr lang="en-US" altLang="en-US" sz="1900" b="1"/>
              <a:t> </a:t>
            </a:r>
            <a:r>
              <a:rPr lang="en-US" altLang="en-US" sz="1800"/>
              <a:t>HAFH Realty Company Property Management Database</a:t>
            </a:r>
            <a:endParaRPr lang="en-US" altLang="en-US" sz="1900"/>
          </a:p>
        </p:txBody>
      </p:sp>
      <p:sp>
        <p:nvSpPr>
          <p:cNvPr id="224260" name="TextBox 8"/>
          <p:cNvSpPr txBox="1">
            <a:spLocks noChangeArrowheads="1"/>
          </p:cNvSpPr>
          <p:nvPr/>
        </p:nvSpPr>
        <p:spPr bwMode="auto">
          <a:xfrm>
            <a:off x="25400" y="609600"/>
            <a:ext cx="9144000" cy="58943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manager VALUES ('M12', 'Boris', 'Grant', '20/Jun/1980', 60000, null, null);</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manager VALUES ('M23', 'Austin', 'Lee', '30/Oct/1975', 50000, 5000, null);</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manager VALUES ('M34', 'George', 'Sherman', '11/Jan/1976', 52000, 2000, null);</a:t>
            </a:r>
          </a:p>
          <a:p>
            <a:pPr eaLnBrk="1" hangingPunct="1">
              <a:spcBef>
                <a:spcPct val="0"/>
              </a:spcBef>
              <a:buClrTx/>
              <a:buSzTx/>
              <a:buFontTx/>
              <a:buNone/>
            </a:pPr>
            <a:endParaRPr lang="en-US" altLang="en-US" sz="1300">
              <a:solidFill>
                <a:schemeClr val="tx1"/>
              </a:solidFill>
              <a:latin typeface="Courier New" pitchFamily="49" charset="0"/>
              <a:cs typeface="Courier New" pitchFamily="49" charset="0"/>
            </a:endParaRP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managerphone VALUES ('M12','555-2222');</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managerphone VALUES ('M12','555-3232');</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managerphone VALUES ('M23','555-9988');</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managerphone VALUES ('M34','555-9999');</a:t>
            </a:r>
          </a:p>
          <a:p>
            <a:pPr eaLnBrk="1" hangingPunct="1">
              <a:spcBef>
                <a:spcPct val="0"/>
              </a:spcBef>
              <a:buClrTx/>
              <a:buSzTx/>
              <a:buFontTx/>
              <a:buNone/>
            </a:pPr>
            <a:endParaRPr lang="en-US" altLang="en-US" sz="1300">
              <a:solidFill>
                <a:schemeClr val="tx1"/>
              </a:solidFill>
              <a:latin typeface="Courier New" pitchFamily="49" charset="0"/>
              <a:cs typeface="Courier New" pitchFamily="49" charset="0"/>
            </a:endParaRP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building VALUES ('B1', '5', 'M12');</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building VALUES ('B2', '6', 'M23');</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building VALUES ('B3', '4', 'M23');</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building VALUES ('B4', '4', 'M34');</a:t>
            </a:r>
          </a:p>
          <a:p>
            <a:pPr eaLnBrk="1" hangingPunct="1">
              <a:spcBef>
                <a:spcPct val="0"/>
              </a:spcBef>
              <a:buClrTx/>
              <a:buSzTx/>
              <a:buFontTx/>
              <a:buNone/>
            </a:pPr>
            <a:endParaRPr lang="en-US" altLang="en-US" sz="1300">
              <a:solidFill>
                <a:schemeClr val="tx1"/>
              </a:solidFill>
              <a:latin typeface="Courier New" pitchFamily="49" charset="0"/>
              <a:cs typeface="Courier New" pitchFamily="49" charset="0"/>
            </a:endParaRP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inspector VALUES ('I11', 'Jane');</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inspector VALUES ('I22', 'Niko');</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inspector VALUES ('I33', 'Mick');</a:t>
            </a:r>
          </a:p>
          <a:p>
            <a:pPr eaLnBrk="1" hangingPunct="1">
              <a:spcBef>
                <a:spcPct val="0"/>
              </a:spcBef>
              <a:buClrTx/>
              <a:buSzTx/>
              <a:buFontTx/>
              <a:buNone/>
            </a:pPr>
            <a:endParaRPr lang="en-US" altLang="en-US" sz="1300">
              <a:solidFill>
                <a:schemeClr val="tx1"/>
              </a:solidFill>
              <a:latin typeface="Courier New" pitchFamily="49" charset="0"/>
              <a:cs typeface="Courier New" pitchFamily="49" charset="0"/>
            </a:endParaRP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inspecting VALUES ('I11','B1','15/May/2012','14/May/2013');</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inspecting VALUES ('I11','B2','17/Feb/2013','17/May/2013');</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inspecting VALUES ('I22','B2','17/Feb/2013','17/May/2013');</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inspecting VALUES ('I22','B3','11/Jan/2013','11/Jan/2014');</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inspecting VALUES ('I33','B3','12/Jan/2013','12/Jan/2014');</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inspecting VALUES ('I33','B4','11/Jan/2013','11/Jan/2014');</a:t>
            </a:r>
          </a:p>
          <a:p>
            <a:pPr eaLnBrk="1" hangingPunct="1">
              <a:spcBef>
                <a:spcPct val="0"/>
              </a:spcBef>
              <a:buClrTx/>
              <a:buSzTx/>
              <a:buFontTx/>
              <a:buNone/>
            </a:pPr>
            <a:endParaRPr lang="en-US" altLang="en-US" sz="1300">
              <a:solidFill>
                <a:schemeClr val="tx1"/>
              </a:solidFill>
              <a:latin typeface="Courier New" pitchFamily="49" charset="0"/>
              <a:cs typeface="Courier New" pitchFamily="49" charset="0"/>
            </a:endParaRP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corpclient VALUES ('C111', 'BlingNotes', 'Music', 'Chicago', null);</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corpclient VALUES ('C222', 'SkyJet', 'Airline', 'Oak Park', 'C111');</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corpclient VALUES ('C777', 'WindyCT', 'Music', 'Chicago', 'C222');</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corpclient VALUES ('C888', 'SouthAlps', 'Sports', 'Rosemont', 'C777');</a:t>
            </a:r>
          </a:p>
        </p:txBody>
      </p:sp>
      <p:sp>
        <p:nvSpPr>
          <p:cNvPr id="224261" name="Slide Number Placeholder 15"/>
          <p:cNvSpPr>
            <a:spLocks noGrp="1"/>
          </p:cNvSpPr>
          <p:nvPr>
            <p:ph type="sldNum" sz="quarter" idx="11"/>
          </p:nvPr>
        </p:nvSpPr>
        <p:spPr bwMode="auto">
          <a:xfrm>
            <a:off x="7315200" y="6629400"/>
            <a:ext cx="18288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646F5CB0-5F2E-4B5F-BCA5-844D7F5CD4FC}" type="slidenum">
              <a:rPr lang="en-US" altLang="en-US" sz="900" b="1">
                <a:solidFill>
                  <a:schemeClr val="tx1"/>
                </a:solidFill>
              </a:rPr>
              <a:pPr>
                <a:spcBef>
                  <a:spcPct val="0"/>
                </a:spcBef>
                <a:buClrTx/>
                <a:buSzTx/>
                <a:buFontTx/>
                <a:buNone/>
              </a:pPr>
              <a:t>59</a:t>
            </a:fld>
            <a:endParaRPr lang="en-US" altLang="en-US" sz="900" b="1">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bwMode="auto"/>
        <p:txBody>
          <a:bodyPr/>
          <a:lstStyle/>
          <a:p>
            <a:pPr eaLnBrk="1" hangingPunct="1"/>
            <a:r>
              <a:rPr altLang="en-US" cap="none">
                <a:ea typeface="MS PGothic" pitchFamily="34" charset="-128"/>
              </a:rPr>
              <a:t>AGGREGATE FUNCTIONS</a:t>
            </a:r>
          </a:p>
        </p:txBody>
      </p:sp>
      <p:sp>
        <p:nvSpPr>
          <p:cNvPr id="91139"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a:t>Query 15 text: 	</a:t>
            </a:r>
            <a:r>
              <a:rPr altLang="en-US" sz="2000" i="1"/>
              <a:t>Retrieve the number of products, average product price, lowest </a:t>
            </a:r>
            <a:br>
              <a:rPr altLang="en-US" sz="2000" i="1"/>
            </a:br>
            <a:r>
              <a:rPr altLang="en-US" sz="2000" i="1"/>
              <a:t>		product price, and highest product price in the CP product </a:t>
            </a:r>
            <a:br>
              <a:rPr altLang="en-US" sz="2000" i="1"/>
            </a:br>
            <a:r>
              <a:rPr altLang="en-US" sz="2000" i="1"/>
              <a:t>		category</a:t>
            </a:r>
          </a:p>
          <a:p>
            <a:pPr marL="0" indent="0" eaLnBrk="1" hangingPunct="1">
              <a:buFont typeface="Wingdings" pitchFamily="2" charset="2"/>
              <a:buNone/>
            </a:pPr>
            <a:endParaRPr altLang="en-US" sz="2000" i="1"/>
          </a:p>
          <a:p>
            <a:pPr marL="0" indent="0" eaLnBrk="1" hangingPunct="1">
              <a:buFont typeface="Wingdings" pitchFamily="2" charset="2"/>
              <a:buNone/>
            </a:pPr>
            <a:r>
              <a:rPr altLang="en-US" sz="2000" b="1" i="1"/>
              <a:t>Query 15 : 	</a:t>
            </a:r>
            <a:r>
              <a:rPr altLang="en-US" sz="1800">
                <a:latin typeface="Courier New" pitchFamily="49" charset="0"/>
                <a:cs typeface="Courier New" pitchFamily="49" charset="0"/>
              </a:rPr>
              <a:t>SELECT 	COUNT(*), AVG(productprice), 					MIN(productprice), MAX(productprice)</a:t>
            </a:r>
            <a:br>
              <a:rPr altLang="en-US" sz="1800">
                <a:latin typeface="Courier New" pitchFamily="49" charset="0"/>
                <a:cs typeface="Courier New" pitchFamily="49" charset="0"/>
              </a:rPr>
            </a:br>
            <a:r>
              <a:rPr altLang="en-US" sz="1800">
                <a:latin typeface="Courier New" pitchFamily="49" charset="0"/>
                <a:cs typeface="Courier New" pitchFamily="49" charset="0"/>
              </a:rPr>
              <a:t>		FROM 		product</a:t>
            </a:r>
            <a:br>
              <a:rPr altLang="en-US" sz="1800">
                <a:latin typeface="Courier New" pitchFamily="49" charset="0"/>
                <a:cs typeface="Courier New" pitchFamily="49" charset="0"/>
              </a:rPr>
            </a:br>
            <a:r>
              <a:rPr altLang="en-US" sz="1800">
                <a:latin typeface="Courier New" pitchFamily="49" charset="0"/>
                <a:cs typeface="Courier New" pitchFamily="49" charset="0"/>
              </a:rPr>
              <a:t>		WHERE 		categoryid = 'CP';</a:t>
            </a:r>
            <a:endParaRPr altLang="en-US" sz="2000" b="1" i="1"/>
          </a:p>
          <a:p>
            <a:pPr marL="0" indent="0" eaLnBrk="1" hangingPunct="1">
              <a:buFont typeface="Wingdings" pitchFamily="2" charset="2"/>
              <a:buNone/>
            </a:pPr>
            <a:endParaRPr altLang="en-US" sz="2000" b="1" i="1"/>
          </a:p>
          <a:p>
            <a:pPr marL="0" indent="0" eaLnBrk="1" hangingPunct="1">
              <a:buFont typeface="Wingdings" pitchFamily="2" charset="2"/>
              <a:buNone/>
            </a:pPr>
            <a:r>
              <a:rPr altLang="en-US" sz="2000" b="1" i="1"/>
              <a:t>Query 15 result:</a:t>
            </a:r>
          </a:p>
        </p:txBody>
      </p:sp>
      <p:sp>
        <p:nvSpPr>
          <p:cNvPr id="9114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91141"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66AAE9D3-FA8A-4420-BEE7-6DEB9F1FE7AD}" type="slidenum">
              <a:rPr lang="en-US" altLang="en-US" sz="900" b="1">
                <a:solidFill>
                  <a:schemeClr val="tx1"/>
                </a:solidFill>
              </a:rPr>
              <a:pPr>
                <a:spcBef>
                  <a:spcPct val="0"/>
                </a:spcBef>
                <a:buClrTx/>
                <a:buSzTx/>
                <a:buFontTx/>
                <a:buNone/>
              </a:pPr>
              <a:t>6</a:t>
            </a:fld>
            <a:endParaRPr lang="en-US" altLang="en-US" sz="900" b="1">
              <a:solidFill>
                <a:schemeClr val="tx1"/>
              </a:solidFill>
            </a:endParaRPr>
          </a:p>
        </p:txBody>
      </p:sp>
      <p:pic>
        <p:nvPicPr>
          <p:cNvPr id="911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4457700"/>
            <a:ext cx="6029325" cy="135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Footer Placeholder 1"/>
          <p:cNvSpPr>
            <a:spLocks noGrp="1"/>
          </p:cNvSpPr>
          <p:nvPr>
            <p:ph type="ftr" sz="quarter" idx="10"/>
          </p:nvPr>
        </p:nvSpPr>
        <p:spPr bwMode="auto">
          <a:xfrm>
            <a:off x="-23813" y="6629400"/>
            <a:ext cx="3810001"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26307" name="Content Placeholder 2"/>
          <p:cNvSpPr txBox="1">
            <a:spLocks/>
          </p:cNvSpPr>
          <p:nvPr/>
        </p:nvSpPr>
        <p:spPr bwMode="auto">
          <a:xfrm>
            <a:off x="-11113" y="0"/>
            <a:ext cx="8686801"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eaLnBrk="1" hangingPunct="1">
              <a:buFont typeface="Wingdings 2" pitchFamily="18" charset="2"/>
              <a:buNone/>
            </a:pPr>
            <a:r>
              <a:rPr lang="en-US" altLang="en-US" sz="1900" b="1"/>
              <a:t>INSERT INTO statements </a:t>
            </a:r>
            <a:r>
              <a:rPr lang="en-US" altLang="en-US" sz="1900"/>
              <a:t>for</a:t>
            </a:r>
            <a:r>
              <a:rPr lang="en-US" altLang="en-US" sz="1900" b="1"/>
              <a:t> </a:t>
            </a:r>
            <a:r>
              <a:rPr lang="en-US" altLang="en-US" sz="1800"/>
              <a:t>HAFH Realty Company Property Management Database</a:t>
            </a:r>
            <a:endParaRPr lang="en-US" altLang="en-US" sz="1900"/>
          </a:p>
        </p:txBody>
      </p:sp>
      <p:sp>
        <p:nvSpPr>
          <p:cNvPr id="226308" name="TextBox 8"/>
          <p:cNvSpPr txBox="1">
            <a:spLocks noChangeArrowheads="1"/>
          </p:cNvSpPr>
          <p:nvPr/>
        </p:nvSpPr>
        <p:spPr bwMode="auto">
          <a:xfrm>
            <a:off x="25400" y="609600"/>
            <a:ext cx="9144000" cy="34925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apartment VALUES ('B1', '21', 1, 'C111');</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apartment VALUES ('B1', '41', 1, null);</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apartment VALUES ('B2', '11', 2, 'C222');</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apartment VALUES ('B2', '31', 2, null);</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apartment VALUES ('B3', '11', 2, 'C777');</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apartment VALUES ('B4', '11', 2, 'C777');</a:t>
            </a:r>
          </a:p>
          <a:p>
            <a:pPr eaLnBrk="1" hangingPunct="1">
              <a:spcBef>
                <a:spcPct val="0"/>
              </a:spcBef>
              <a:buClrTx/>
              <a:buSzTx/>
              <a:buFontTx/>
              <a:buNone/>
            </a:pPr>
            <a:endParaRPr lang="en-US" altLang="en-US" sz="1300">
              <a:solidFill>
                <a:schemeClr val="tx1"/>
              </a:solidFill>
              <a:latin typeface="Courier New" pitchFamily="49" charset="0"/>
              <a:cs typeface="Courier New" pitchFamily="49" charset="0"/>
            </a:endParaRP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staffmember VALUES ('5432', 'Brian');</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staffmember VALUES ('9876', 'Boris');</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staffmember VALUES ('7652', 'Caroline');</a:t>
            </a:r>
          </a:p>
          <a:p>
            <a:pPr eaLnBrk="1" hangingPunct="1">
              <a:spcBef>
                <a:spcPct val="0"/>
              </a:spcBef>
              <a:buClrTx/>
              <a:buSzTx/>
              <a:buFontTx/>
              <a:buNone/>
            </a:pPr>
            <a:endParaRPr lang="en-US" altLang="en-US" sz="1300">
              <a:solidFill>
                <a:schemeClr val="tx1"/>
              </a:solidFill>
              <a:latin typeface="Courier New" pitchFamily="49" charset="0"/>
              <a:cs typeface="Courier New" pitchFamily="49" charset="0"/>
            </a:endParaRP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cleaning VALUES ('B1', '21', '5432');</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cleaning VALUES ('B1', '41', '9876');</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cleaning VALUES ('B2', '11', '9876');</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cleaning VALUES ('B2', '31', '5432');</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cleaning VALUES ('B3', '11', '5432');</a:t>
            </a:r>
          </a:p>
          <a:p>
            <a:pPr eaLnBrk="1" hangingPunct="1">
              <a:spcBef>
                <a:spcPct val="0"/>
              </a:spcBef>
              <a:buClrTx/>
              <a:buSzTx/>
              <a:buFontTx/>
              <a:buNone/>
            </a:pPr>
            <a:r>
              <a:rPr lang="en-US" altLang="en-US" sz="1300">
                <a:solidFill>
                  <a:schemeClr val="tx1"/>
                </a:solidFill>
                <a:latin typeface="Courier New" pitchFamily="49" charset="0"/>
                <a:cs typeface="Courier New" pitchFamily="49" charset="0"/>
              </a:rPr>
              <a:t>INSERT INTO cleaning VALUES ('B4', '11', '7652');</a:t>
            </a:r>
          </a:p>
        </p:txBody>
      </p:sp>
      <p:sp>
        <p:nvSpPr>
          <p:cNvPr id="226309" name="Slide Number Placeholder 15"/>
          <p:cNvSpPr>
            <a:spLocks noGrp="1"/>
          </p:cNvSpPr>
          <p:nvPr>
            <p:ph type="sldNum" sz="quarter" idx="11"/>
          </p:nvPr>
        </p:nvSpPr>
        <p:spPr bwMode="auto">
          <a:xfrm>
            <a:off x="7620000" y="6629400"/>
            <a:ext cx="15240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592672FD-FA7C-4BAD-9185-DEFFA038DEF2}" type="slidenum">
              <a:rPr lang="en-US" altLang="en-US" sz="900" b="1">
                <a:solidFill>
                  <a:schemeClr val="tx1"/>
                </a:solidFill>
              </a:rPr>
              <a:pPr>
                <a:spcBef>
                  <a:spcPct val="0"/>
                </a:spcBef>
                <a:buClrTx/>
                <a:buSzTx/>
                <a:buFontTx/>
                <a:buNone/>
              </a:pPr>
              <a:t>60</a:t>
            </a:fld>
            <a:endParaRPr lang="en-US" altLang="en-US" sz="900" b="1">
              <a:solidFill>
                <a:schemeClr val="tx1"/>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Title 1"/>
          <p:cNvSpPr>
            <a:spLocks noGrp="1"/>
          </p:cNvSpPr>
          <p:nvPr>
            <p:ph type="title"/>
          </p:nvPr>
        </p:nvSpPr>
        <p:spPr bwMode="auto"/>
        <p:txBody>
          <a:bodyPr/>
          <a:lstStyle/>
          <a:p>
            <a:pPr eaLnBrk="1" hangingPunct="1"/>
            <a:r>
              <a:rPr altLang="en-US" cap="none">
                <a:ea typeface="MS PGothic" pitchFamily="34" charset="-128"/>
              </a:rPr>
              <a:t>CONSTRAINT MANAGEMENT</a:t>
            </a:r>
          </a:p>
        </p:txBody>
      </p:sp>
      <p:sp>
        <p:nvSpPr>
          <p:cNvPr id="228355" name="Content Placeholder 2"/>
          <p:cNvSpPr>
            <a:spLocks noGrp="1"/>
          </p:cNvSpPr>
          <p:nvPr>
            <p:ph idx="1"/>
          </p:nvPr>
        </p:nvSpPr>
        <p:spPr>
          <a:xfrm>
            <a:off x="381000" y="1143000"/>
            <a:ext cx="8801100" cy="5638800"/>
          </a:xfrm>
        </p:spPr>
        <p:txBody>
          <a:bodyPr/>
          <a:lstStyle/>
          <a:p>
            <a:pPr marL="0" indent="0" eaLnBrk="1" hangingPunct="1">
              <a:lnSpc>
                <a:spcPct val="90000"/>
              </a:lnSpc>
              <a:buFont typeface="Wingdings" pitchFamily="2" charset="2"/>
              <a:buNone/>
            </a:pPr>
            <a:r>
              <a:rPr altLang="en-US" sz="2000" b="1" i="1" dirty="0"/>
              <a:t>Alter Statement 5:	</a:t>
            </a:r>
            <a:r>
              <a:rPr altLang="en-US" sz="1800" dirty="0">
                <a:latin typeface="Courier New" pitchFamily="49" charset="0"/>
                <a:cs typeface="Courier New" pitchFamily="49" charset="0"/>
              </a:rPr>
              <a:t>ALTER TABLE 		manager</a:t>
            </a:r>
            <a:br>
              <a:rPr altLang="en-US" sz="1800" dirty="0">
                <a:latin typeface="Courier New" pitchFamily="49" charset="0"/>
                <a:cs typeface="Courier New" pitchFamily="49" charset="0"/>
              </a:rPr>
            </a:br>
            <a:r>
              <a:rPr altLang="en-US" sz="1800" dirty="0">
                <a:latin typeface="Courier New" pitchFamily="49" charset="0"/>
                <a:cs typeface="Courier New" pitchFamily="49" charset="0"/>
              </a:rPr>
              <a:t>			ADD CONSTRAINT 	</a:t>
            </a:r>
            <a:r>
              <a:rPr altLang="en-US" sz="1800" dirty="0" err="1">
                <a:latin typeface="Courier New" pitchFamily="49" charset="0"/>
                <a:cs typeface="Courier New" pitchFamily="49" charset="0"/>
              </a:rPr>
              <a:t>fkresidesin</a:t>
            </a:r>
            <a:r>
              <a:rPr altLang="en-US" sz="1800" dirty="0">
                <a:latin typeface="Courier New" pitchFamily="49" charset="0"/>
                <a:cs typeface="Courier New" pitchFamily="49" charset="0"/>
              </a:rPr>
              <a:t/>
            </a:r>
            <a:br>
              <a:rPr altLang="en-US" sz="1800" dirty="0">
                <a:latin typeface="Courier New" pitchFamily="49" charset="0"/>
                <a:cs typeface="Courier New" pitchFamily="49" charset="0"/>
              </a:rPr>
            </a:br>
            <a:r>
              <a:rPr altLang="en-US" sz="1800" dirty="0">
                <a:latin typeface="Courier New" pitchFamily="49" charset="0"/>
                <a:cs typeface="Courier New" pitchFamily="49" charset="0"/>
              </a:rPr>
              <a:t>			FOREIGN KEY (</a:t>
            </a:r>
            <a:r>
              <a:rPr altLang="en-US" sz="1800" dirty="0" err="1">
                <a:latin typeface="Courier New" pitchFamily="49" charset="0"/>
                <a:cs typeface="Courier New" pitchFamily="49" charset="0"/>
              </a:rPr>
              <a:t>mresbuildingid</a:t>
            </a:r>
            <a:r>
              <a:rPr altLang="en-US" sz="1800" dirty="0">
                <a:latin typeface="Courier New" pitchFamily="49" charset="0"/>
                <a:cs typeface="Courier New" pitchFamily="49" charset="0"/>
              </a:rPr>
              <a:t>) </a:t>
            </a:r>
            <a:br>
              <a:rPr altLang="en-US" sz="1800" dirty="0">
                <a:latin typeface="Courier New" pitchFamily="49" charset="0"/>
                <a:cs typeface="Courier New" pitchFamily="49" charset="0"/>
              </a:rPr>
            </a:br>
            <a:r>
              <a:rPr altLang="en-US" sz="1800" dirty="0">
                <a:latin typeface="Courier New" pitchFamily="49" charset="0"/>
                <a:cs typeface="Courier New" pitchFamily="49" charset="0"/>
              </a:rPr>
              <a:t>				REFERENCES building (</a:t>
            </a:r>
            <a:r>
              <a:rPr altLang="en-US" sz="1800" dirty="0" err="1">
                <a:latin typeface="Courier New" pitchFamily="49" charset="0"/>
                <a:cs typeface="Courier New" pitchFamily="49" charset="0"/>
              </a:rPr>
              <a:t>buildingid</a:t>
            </a:r>
            <a:r>
              <a:rPr altLang="en-US" sz="1800" dirty="0">
                <a:latin typeface="Courier New" pitchFamily="49" charset="0"/>
                <a:cs typeface="Courier New" pitchFamily="49" charset="0"/>
              </a:rPr>
              <a:t>);</a:t>
            </a:r>
          </a:p>
          <a:p>
            <a:pPr marL="0" indent="0" eaLnBrk="1" hangingPunct="1">
              <a:lnSpc>
                <a:spcPct val="90000"/>
              </a:lnSpc>
              <a:buFont typeface="Wingdings" pitchFamily="2" charset="2"/>
              <a:buNone/>
            </a:pPr>
            <a:endParaRPr altLang="en-US" sz="2000" b="1" i="1" dirty="0"/>
          </a:p>
          <a:p>
            <a:pPr marL="0" indent="0" eaLnBrk="1" hangingPunct="1">
              <a:lnSpc>
                <a:spcPct val="90000"/>
              </a:lnSpc>
              <a:buFont typeface="Wingdings" pitchFamily="2" charset="2"/>
              <a:buNone/>
            </a:pPr>
            <a:r>
              <a:rPr altLang="en-US" sz="2000" b="1" i="1" dirty="0"/>
              <a:t>Update Statement 4:	</a:t>
            </a:r>
            <a:r>
              <a:rPr altLang="en-US" sz="1800" dirty="0">
                <a:latin typeface="Courier New" pitchFamily="49" charset="0"/>
                <a:cs typeface="Courier New" pitchFamily="49" charset="0"/>
              </a:rPr>
              <a:t>UPDATE 	manager</a:t>
            </a:r>
            <a:br>
              <a:rPr altLang="en-US" sz="1800" dirty="0">
                <a:latin typeface="Courier New" pitchFamily="49" charset="0"/>
                <a:cs typeface="Courier New" pitchFamily="49" charset="0"/>
              </a:rPr>
            </a:br>
            <a:r>
              <a:rPr altLang="en-US" sz="1800" dirty="0">
                <a:latin typeface="Courier New" pitchFamily="49" charset="0"/>
                <a:cs typeface="Courier New" pitchFamily="49" charset="0"/>
              </a:rPr>
              <a:t>			SET 		</a:t>
            </a:r>
            <a:r>
              <a:rPr altLang="en-US" sz="1800" dirty="0" err="1">
                <a:latin typeface="Courier New" pitchFamily="49" charset="0"/>
                <a:cs typeface="Courier New" pitchFamily="49" charset="0"/>
              </a:rPr>
              <a:t>mresbuildingid</a:t>
            </a:r>
            <a:r>
              <a:rPr altLang="en-US" sz="1800" dirty="0">
                <a:latin typeface="Courier New" pitchFamily="49" charset="0"/>
                <a:cs typeface="Courier New" pitchFamily="49" charset="0"/>
              </a:rPr>
              <a:t> = 'B1'</a:t>
            </a:r>
            <a:br>
              <a:rPr altLang="en-US" sz="1800" dirty="0">
                <a:latin typeface="Courier New" pitchFamily="49" charset="0"/>
                <a:cs typeface="Courier New" pitchFamily="49" charset="0"/>
              </a:rPr>
            </a:br>
            <a:r>
              <a:rPr altLang="en-US" sz="1800" dirty="0">
                <a:latin typeface="Courier New" pitchFamily="49" charset="0"/>
                <a:cs typeface="Courier New" pitchFamily="49" charset="0"/>
              </a:rPr>
              <a:t>			WHERE 		</a:t>
            </a:r>
            <a:r>
              <a:rPr altLang="en-US" sz="1800" dirty="0" err="1">
                <a:latin typeface="Courier New" pitchFamily="49" charset="0"/>
                <a:cs typeface="Courier New" pitchFamily="49" charset="0"/>
              </a:rPr>
              <a:t>managerid</a:t>
            </a:r>
            <a:r>
              <a:rPr altLang="en-US" sz="1800" dirty="0">
                <a:latin typeface="Courier New" pitchFamily="49" charset="0"/>
                <a:cs typeface="Courier New" pitchFamily="49" charset="0"/>
              </a:rPr>
              <a:t> = 'M12';</a:t>
            </a:r>
            <a:br>
              <a:rPr altLang="en-US" sz="1800" dirty="0">
                <a:latin typeface="Courier New" pitchFamily="49" charset="0"/>
                <a:cs typeface="Courier New" pitchFamily="49" charset="0"/>
              </a:rPr>
            </a:br>
            <a:r>
              <a:rPr altLang="en-US" sz="1800" dirty="0">
                <a:latin typeface="Courier New" pitchFamily="49" charset="0"/>
                <a:cs typeface="Courier New" pitchFamily="49" charset="0"/>
              </a:rPr>
              <a:t/>
            </a:r>
            <a:br>
              <a:rPr altLang="en-US" sz="1800" dirty="0">
                <a:latin typeface="Courier New" pitchFamily="49" charset="0"/>
                <a:cs typeface="Courier New" pitchFamily="49" charset="0"/>
              </a:rPr>
            </a:br>
            <a:r>
              <a:rPr altLang="en-US" sz="2000" b="1" i="1" dirty="0"/>
              <a:t>Update Statement 5:	</a:t>
            </a:r>
            <a:r>
              <a:rPr altLang="en-US" sz="1800" dirty="0">
                <a:latin typeface="Courier New" pitchFamily="49" charset="0"/>
                <a:cs typeface="Courier New" pitchFamily="49" charset="0"/>
              </a:rPr>
              <a:t>UPDATE 	manager</a:t>
            </a:r>
            <a:br>
              <a:rPr altLang="en-US" sz="1800" dirty="0">
                <a:latin typeface="Courier New" pitchFamily="49" charset="0"/>
                <a:cs typeface="Courier New" pitchFamily="49" charset="0"/>
              </a:rPr>
            </a:br>
            <a:r>
              <a:rPr altLang="en-US" sz="1800" dirty="0">
                <a:latin typeface="Courier New" pitchFamily="49" charset="0"/>
                <a:cs typeface="Courier New" pitchFamily="49" charset="0"/>
              </a:rPr>
              <a:t>			SET 		</a:t>
            </a:r>
            <a:r>
              <a:rPr altLang="en-US" sz="1800" dirty="0" err="1">
                <a:latin typeface="Courier New" pitchFamily="49" charset="0"/>
                <a:cs typeface="Courier New" pitchFamily="49" charset="0"/>
              </a:rPr>
              <a:t>mresbuildingid</a:t>
            </a:r>
            <a:r>
              <a:rPr altLang="en-US" sz="1800" dirty="0">
                <a:latin typeface="Courier New" pitchFamily="49" charset="0"/>
                <a:cs typeface="Courier New" pitchFamily="49" charset="0"/>
              </a:rPr>
              <a:t> = 'B2'</a:t>
            </a:r>
            <a:br>
              <a:rPr altLang="en-US" sz="1800" dirty="0">
                <a:latin typeface="Courier New" pitchFamily="49" charset="0"/>
                <a:cs typeface="Courier New" pitchFamily="49" charset="0"/>
              </a:rPr>
            </a:br>
            <a:r>
              <a:rPr altLang="en-US" sz="1800" dirty="0">
                <a:latin typeface="Courier New" pitchFamily="49" charset="0"/>
                <a:cs typeface="Courier New" pitchFamily="49" charset="0"/>
              </a:rPr>
              <a:t>			WHERE 		</a:t>
            </a:r>
            <a:r>
              <a:rPr altLang="en-US" sz="1800" dirty="0" err="1">
                <a:latin typeface="Courier New" pitchFamily="49" charset="0"/>
                <a:cs typeface="Courier New" pitchFamily="49" charset="0"/>
              </a:rPr>
              <a:t>managerid</a:t>
            </a:r>
            <a:r>
              <a:rPr altLang="en-US" sz="1800" dirty="0">
                <a:latin typeface="Courier New" pitchFamily="49" charset="0"/>
                <a:cs typeface="Courier New" pitchFamily="49" charset="0"/>
              </a:rPr>
              <a:t> = 'M23';</a:t>
            </a:r>
            <a:br>
              <a:rPr altLang="en-US" sz="1800" dirty="0">
                <a:latin typeface="Courier New" pitchFamily="49" charset="0"/>
                <a:cs typeface="Courier New" pitchFamily="49" charset="0"/>
              </a:rPr>
            </a:br>
            <a:r>
              <a:rPr altLang="en-US" sz="1800" dirty="0">
                <a:latin typeface="Courier New" pitchFamily="49" charset="0"/>
                <a:cs typeface="Courier New" pitchFamily="49" charset="0"/>
              </a:rPr>
              <a:t/>
            </a:r>
            <a:br>
              <a:rPr altLang="en-US" sz="1800" dirty="0">
                <a:latin typeface="Courier New" pitchFamily="49" charset="0"/>
                <a:cs typeface="Courier New" pitchFamily="49" charset="0"/>
              </a:rPr>
            </a:br>
            <a:r>
              <a:rPr altLang="en-US" sz="2000" b="1" i="1" dirty="0"/>
              <a:t>Update Statement 6:	</a:t>
            </a:r>
            <a:r>
              <a:rPr altLang="en-US" sz="1800" dirty="0">
                <a:latin typeface="Courier New" pitchFamily="49" charset="0"/>
                <a:cs typeface="Courier New" pitchFamily="49" charset="0"/>
              </a:rPr>
              <a:t>UPDATE 	manager</a:t>
            </a:r>
            <a:br>
              <a:rPr altLang="en-US" sz="1800" dirty="0">
                <a:latin typeface="Courier New" pitchFamily="49" charset="0"/>
                <a:cs typeface="Courier New" pitchFamily="49" charset="0"/>
              </a:rPr>
            </a:br>
            <a:r>
              <a:rPr altLang="en-US" sz="1800" dirty="0">
                <a:latin typeface="Courier New" pitchFamily="49" charset="0"/>
                <a:cs typeface="Courier New" pitchFamily="49" charset="0"/>
              </a:rPr>
              <a:t>			SET 		</a:t>
            </a:r>
            <a:r>
              <a:rPr altLang="en-US" sz="1800" dirty="0" err="1">
                <a:latin typeface="Courier New" pitchFamily="49" charset="0"/>
                <a:cs typeface="Courier New" pitchFamily="49" charset="0"/>
              </a:rPr>
              <a:t>mresbuildingid</a:t>
            </a:r>
            <a:r>
              <a:rPr altLang="en-US" sz="1800" dirty="0">
                <a:latin typeface="Courier New" pitchFamily="49" charset="0"/>
                <a:cs typeface="Courier New" pitchFamily="49" charset="0"/>
              </a:rPr>
              <a:t> = 'B4'</a:t>
            </a:r>
            <a:br>
              <a:rPr altLang="en-US" sz="1800" dirty="0">
                <a:latin typeface="Courier New" pitchFamily="49" charset="0"/>
                <a:cs typeface="Courier New" pitchFamily="49" charset="0"/>
              </a:rPr>
            </a:br>
            <a:r>
              <a:rPr altLang="en-US" sz="1800" dirty="0">
                <a:latin typeface="Courier New" pitchFamily="49" charset="0"/>
                <a:cs typeface="Courier New" pitchFamily="49" charset="0"/>
              </a:rPr>
              <a:t>			WHERE 		</a:t>
            </a:r>
            <a:r>
              <a:rPr altLang="en-US" sz="1800" dirty="0" err="1">
                <a:latin typeface="Courier New" pitchFamily="49" charset="0"/>
                <a:cs typeface="Courier New" pitchFamily="49" charset="0"/>
              </a:rPr>
              <a:t>managerid</a:t>
            </a:r>
            <a:r>
              <a:rPr altLang="en-US" sz="1800" dirty="0">
                <a:latin typeface="Courier New" pitchFamily="49" charset="0"/>
                <a:cs typeface="Courier New" pitchFamily="49" charset="0"/>
              </a:rPr>
              <a:t> = 'M34';</a:t>
            </a:r>
            <a:br>
              <a:rPr altLang="en-US" sz="1800" dirty="0">
                <a:latin typeface="Courier New" pitchFamily="49" charset="0"/>
                <a:cs typeface="Courier New" pitchFamily="49" charset="0"/>
              </a:rPr>
            </a:br>
            <a:endParaRPr altLang="en-US" sz="1800" dirty="0">
              <a:latin typeface="Courier New" pitchFamily="49" charset="0"/>
              <a:cs typeface="Courier New" pitchFamily="49" charset="0"/>
            </a:endParaRPr>
          </a:p>
          <a:p>
            <a:pPr marL="0" indent="0" eaLnBrk="1" hangingPunct="1">
              <a:lnSpc>
                <a:spcPct val="90000"/>
              </a:lnSpc>
              <a:buFont typeface="Wingdings" pitchFamily="2" charset="2"/>
              <a:buNone/>
            </a:pPr>
            <a:r>
              <a:rPr altLang="en-US" sz="2000" b="1" i="1" dirty="0"/>
              <a:t>Alter Statement 6: </a:t>
            </a:r>
            <a:r>
              <a:rPr altLang="en-US" sz="2000" dirty="0">
                <a:latin typeface="Courier New" pitchFamily="49" charset="0"/>
                <a:cs typeface="Courier New" pitchFamily="49" charset="0"/>
              </a:rPr>
              <a:t>	</a:t>
            </a:r>
            <a:r>
              <a:rPr altLang="en-US" sz="1800" dirty="0">
                <a:latin typeface="Courier New" pitchFamily="49" charset="0"/>
                <a:cs typeface="Courier New" pitchFamily="49" charset="0"/>
              </a:rPr>
              <a:t>ALTER TABLE 	manager</a:t>
            </a:r>
            <a:br>
              <a:rPr altLang="en-US" sz="1800" dirty="0">
                <a:latin typeface="Courier New" pitchFamily="49" charset="0"/>
                <a:cs typeface="Courier New" pitchFamily="49" charset="0"/>
              </a:rPr>
            </a:br>
            <a:r>
              <a:rPr altLang="en-US" sz="1800" dirty="0">
                <a:latin typeface="Courier New" pitchFamily="49" charset="0"/>
                <a:cs typeface="Courier New" pitchFamily="49" charset="0"/>
              </a:rPr>
              <a:t>			MODIFY 	(</a:t>
            </a:r>
            <a:r>
              <a:rPr altLang="en-US" sz="1800" dirty="0" err="1">
                <a:latin typeface="Courier New" pitchFamily="49" charset="0"/>
                <a:cs typeface="Courier New" pitchFamily="49" charset="0"/>
              </a:rPr>
              <a:t>mresbuildingid</a:t>
            </a:r>
            <a:r>
              <a:rPr altLang="en-US" sz="1800" dirty="0">
                <a:latin typeface="Courier New" pitchFamily="49" charset="0"/>
                <a:cs typeface="Courier New" pitchFamily="49" charset="0"/>
              </a:rPr>
              <a:t> NOT NULL);</a:t>
            </a:r>
            <a:endParaRPr altLang="en-US" sz="1700" b="1" i="1" dirty="0">
              <a:latin typeface="Courier New" pitchFamily="49" charset="0"/>
              <a:cs typeface="Courier New" pitchFamily="49" charset="0"/>
            </a:endParaRPr>
          </a:p>
        </p:txBody>
      </p:sp>
      <p:sp>
        <p:nvSpPr>
          <p:cNvPr id="22835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28357" name="Slide Number Placeholder 15"/>
          <p:cNvSpPr>
            <a:spLocks noGrp="1"/>
          </p:cNvSpPr>
          <p:nvPr>
            <p:ph type="sldNum" sz="quarter" idx="11"/>
          </p:nvPr>
        </p:nvSpPr>
        <p:spPr bwMode="auto">
          <a:xfrm>
            <a:off x="7620000" y="6629400"/>
            <a:ext cx="15240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F78CA983-2FAA-4A75-B694-288199238DA5}" type="slidenum">
              <a:rPr lang="en-US" altLang="en-US" sz="900" b="1">
                <a:solidFill>
                  <a:schemeClr val="tx1"/>
                </a:solidFill>
              </a:rPr>
              <a:pPr>
                <a:spcBef>
                  <a:spcPct val="0"/>
                </a:spcBef>
                <a:buClrTx/>
                <a:buSzTx/>
                <a:buFontTx/>
                <a:buNone/>
              </a:pPr>
              <a:t>61</a:t>
            </a:fld>
            <a:endParaRPr lang="en-US" altLang="en-US" sz="900" b="1">
              <a:solidFill>
                <a:schemeClr val="tx1"/>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Title 1"/>
          <p:cNvSpPr>
            <a:spLocks noGrp="1"/>
          </p:cNvSpPr>
          <p:nvPr>
            <p:ph type="title"/>
          </p:nvPr>
        </p:nvSpPr>
        <p:spPr bwMode="auto"/>
        <p:txBody>
          <a:bodyPr/>
          <a:lstStyle/>
          <a:p>
            <a:pPr eaLnBrk="1" hangingPunct="1"/>
            <a:r>
              <a:rPr altLang="en-US" cap="none">
                <a:ea typeface="MS PGothic" pitchFamily="34" charset="-128"/>
              </a:rPr>
              <a:t>CONSTRAINT MANAGEMENT</a:t>
            </a:r>
          </a:p>
        </p:txBody>
      </p:sp>
      <p:sp>
        <p:nvSpPr>
          <p:cNvPr id="230403" name="Content Placeholder 2"/>
          <p:cNvSpPr>
            <a:spLocks noGrp="1"/>
          </p:cNvSpPr>
          <p:nvPr>
            <p:ph idx="1"/>
          </p:nvPr>
        </p:nvSpPr>
        <p:spPr>
          <a:xfrm>
            <a:off x="38100" y="1143000"/>
            <a:ext cx="9144000" cy="5638800"/>
          </a:xfrm>
        </p:spPr>
        <p:txBody>
          <a:bodyPr/>
          <a:lstStyle/>
          <a:p>
            <a:pPr marL="0" indent="0" eaLnBrk="1" hangingPunct="1">
              <a:buFont typeface="Wingdings" pitchFamily="2" charset="2"/>
              <a:buNone/>
            </a:pPr>
            <a:r>
              <a:rPr altLang="en-US" sz="2000" b="1" i="1"/>
              <a:t>DROP TABLE sequence HAFH database—First seven tables:	</a:t>
            </a:r>
            <a:r>
              <a:rPr altLang="en-US" sz="1800">
                <a:latin typeface="Courier New" pitchFamily="49" charset="0"/>
                <a:cs typeface="Courier New" pitchFamily="49" charset="0"/>
              </a:rPr>
              <a:t/>
            </a:r>
            <a:br>
              <a:rPr altLang="en-US" sz="1800">
                <a:latin typeface="Courier New" pitchFamily="49" charset="0"/>
                <a:cs typeface="Courier New" pitchFamily="49" charset="0"/>
              </a:rPr>
            </a:br>
            <a:r>
              <a:rPr altLang="en-US" sz="1800">
                <a:latin typeface="Courier New" pitchFamily="49" charset="0"/>
                <a:cs typeface="Courier New" pitchFamily="49" charset="0"/>
              </a:rPr>
              <a:t>			DROP TABLE cleaning;</a:t>
            </a:r>
            <a:br>
              <a:rPr altLang="en-US" sz="1800">
                <a:latin typeface="Courier New" pitchFamily="49" charset="0"/>
                <a:cs typeface="Courier New" pitchFamily="49" charset="0"/>
              </a:rPr>
            </a:br>
            <a:r>
              <a:rPr altLang="en-US" sz="1800">
                <a:latin typeface="Courier New" pitchFamily="49" charset="0"/>
                <a:cs typeface="Courier New" pitchFamily="49" charset="0"/>
              </a:rPr>
              <a:t>			DROP TABLE staffmember;</a:t>
            </a:r>
            <a:br>
              <a:rPr altLang="en-US" sz="1800">
                <a:latin typeface="Courier New" pitchFamily="49" charset="0"/>
                <a:cs typeface="Courier New" pitchFamily="49" charset="0"/>
              </a:rPr>
            </a:br>
            <a:r>
              <a:rPr altLang="en-US" sz="1800">
                <a:latin typeface="Courier New" pitchFamily="49" charset="0"/>
                <a:cs typeface="Courier New" pitchFamily="49" charset="0"/>
              </a:rPr>
              <a:t>			DROP TABLE apartment;</a:t>
            </a:r>
            <a:br>
              <a:rPr altLang="en-US" sz="1800">
                <a:latin typeface="Courier New" pitchFamily="49" charset="0"/>
                <a:cs typeface="Courier New" pitchFamily="49" charset="0"/>
              </a:rPr>
            </a:br>
            <a:r>
              <a:rPr altLang="en-US" sz="1800">
                <a:latin typeface="Courier New" pitchFamily="49" charset="0"/>
                <a:cs typeface="Courier New" pitchFamily="49" charset="0"/>
              </a:rPr>
              <a:t>			DROP TABLE corpclient;</a:t>
            </a:r>
            <a:br>
              <a:rPr altLang="en-US" sz="1800">
                <a:latin typeface="Courier New" pitchFamily="49" charset="0"/>
                <a:cs typeface="Courier New" pitchFamily="49" charset="0"/>
              </a:rPr>
            </a:br>
            <a:r>
              <a:rPr altLang="en-US" sz="1800">
                <a:latin typeface="Courier New" pitchFamily="49" charset="0"/>
                <a:cs typeface="Courier New" pitchFamily="49" charset="0"/>
              </a:rPr>
              <a:t>			DROP TABLE inspecting;</a:t>
            </a:r>
            <a:br>
              <a:rPr altLang="en-US" sz="1800">
                <a:latin typeface="Courier New" pitchFamily="49" charset="0"/>
                <a:cs typeface="Courier New" pitchFamily="49" charset="0"/>
              </a:rPr>
            </a:br>
            <a:r>
              <a:rPr altLang="en-US" sz="1800">
                <a:latin typeface="Courier New" pitchFamily="49" charset="0"/>
                <a:cs typeface="Courier New" pitchFamily="49" charset="0"/>
              </a:rPr>
              <a:t>			DROP TABLE inspector;</a:t>
            </a:r>
            <a:br>
              <a:rPr altLang="en-US" sz="1800">
                <a:latin typeface="Courier New" pitchFamily="49" charset="0"/>
                <a:cs typeface="Courier New" pitchFamily="49" charset="0"/>
              </a:rPr>
            </a:br>
            <a:r>
              <a:rPr altLang="en-US" sz="1800">
                <a:latin typeface="Courier New" pitchFamily="49" charset="0"/>
                <a:cs typeface="Courier New" pitchFamily="49" charset="0"/>
              </a:rPr>
              <a:t>			DROP TABLE managerphone;</a:t>
            </a:r>
          </a:p>
          <a:p>
            <a:pPr marL="0" indent="0" eaLnBrk="1" hangingPunct="1">
              <a:buFont typeface="Wingdings" pitchFamily="2" charset="2"/>
              <a:buNone/>
            </a:pPr>
            <a:endParaRPr altLang="en-US" sz="2000">
              <a:latin typeface="Courier New" pitchFamily="49" charset="0"/>
              <a:cs typeface="Courier New" pitchFamily="49" charset="0"/>
            </a:endParaRPr>
          </a:p>
          <a:p>
            <a:pPr marL="0" indent="0" eaLnBrk="1" hangingPunct="1">
              <a:buFont typeface="Wingdings" pitchFamily="2" charset="2"/>
              <a:buNone/>
            </a:pPr>
            <a:r>
              <a:rPr altLang="en-US" sz="2000" b="1" i="1"/>
              <a:t>Alter Statement 7: </a:t>
            </a:r>
            <a:r>
              <a:rPr altLang="en-US" sz="1900">
                <a:latin typeface="Courier New" pitchFamily="49" charset="0"/>
                <a:cs typeface="Courier New" pitchFamily="49" charset="0"/>
              </a:rPr>
              <a:t>	</a:t>
            </a:r>
            <a:r>
              <a:rPr altLang="en-US" sz="1800">
                <a:latin typeface="Courier New" pitchFamily="49" charset="0"/>
                <a:cs typeface="Courier New" pitchFamily="49" charset="0"/>
              </a:rPr>
              <a:t>ALTER TABLE manager</a:t>
            </a:r>
            <a:br>
              <a:rPr altLang="en-US" sz="1800">
                <a:latin typeface="Courier New" pitchFamily="49" charset="0"/>
                <a:cs typeface="Courier New" pitchFamily="49" charset="0"/>
              </a:rPr>
            </a:br>
            <a:r>
              <a:rPr altLang="en-US" sz="1800">
                <a:latin typeface="Courier New" pitchFamily="49" charset="0"/>
                <a:cs typeface="Courier New" pitchFamily="49" charset="0"/>
              </a:rPr>
              <a:t>			DROP CONSTRAINT fkresidesin;</a:t>
            </a:r>
          </a:p>
          <a:p>
            <a:pPr marL="0" indent="0" eaLnBrk="1" hangingPunct="1">
              <a:buFont typeface="Wingdings" pitchFamily="2" charset="2"/>
              <a:buNone/>
            </a:pPr>
            <a:endParaRPr altLang="en-US" sz="1800" b="1" i="1">
              <a:latin typeface="Courier New" pitchFamily="49" charset="0"/>
              <a:cs typeface="Courier New" pitchFamily="49" charset="0"/>
            </a:endParaRPr>
          </a:p>
          <a:p>
            <a:pPr marL="0" indent="0" eaLnBrk="1" hangingPunct="1">
              <a:buFont typeface="Wingdings" pitchFamily="2" charset="2"/>
              <a:buNone/>
            </a:pPr>
            <a:r>
              <a:rPr altLang="en-US" sz="1800" b="1" i="1"/>
              <a:t>DROP TABLE sequence HAFH database—Last two tables:	</a:t>
            </a:r>
            <a:r>
              <a:rPr altLang="en-US" sz="1600">
                <a:latin typeface="Courier New" pitchFamily="49" charset="0"/>
                <a:cs typeface="Courier New" pitchFamily="49" charset="0"/>
              </a:rPr>
              <a:t/>
            </a:r>
            <a:br>
              <a:rPr altLang="en-US" sz="1600">
                <a:latin typeface="Courier New" pitchFamily="49" charset="0"/>
                <a:cs typeface="Courier New" pitchFamily="49" charset="0"/>
              </a:rPr>
            </a:br>
            <a:r>
              <a:rPr altLang="en-US" sz="1600">
                <a:latin typeface="Courier New" pitchFamily="49" charset="0"/>
                <a:cs typeface="Courier New" pitchFamily="49" charset="0"/>
              </a:rPr>
              <a:t>			DROP TABLE building;</a:t>
            </a:r>
            <a:br>
              <a:rPr altLang="en-US" sz="1600">
                <a:latin typeface="Courier New" pitchFamily="49" charset="0"/>
                <a:cs typeface="Courier New" pitchFamily="49" charset="0"/>
              </a:rPr>
            </a:br>
            <a:r>
              <a:rPr altLang="en-US" sz="1600">
                <a:latin typeface="Courier New" pitchFamily="49" charset="0"/>
                <a:cs typeface="Courier New" pitchFamily="49" charset="0"/>
              </a:rPr>
              <a:t>			DROP TABLE manager;</a:t>
            </a:r>
            <a:endParaRPr altLang="en-US" sz="1800" b="1" i="1">
              <a:latin typeface="Courier New" pitchFamily="49" charset="0"/>
              <a:cs typeface="Courier New" pitchFamily="49" charset="0"/>
            </a:endParaRPr>
          </a:p>
        </p:txBody>
      </p:sp>
      <p:sp>
        <p:nvSpPr>
          <p:cNvPr id="23040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30405" name="Slide Number Placeholder 15"/>
          <p:cNvSpPr>
            <a:spLocks noGrp="1"/>
          </p:cNvSpPr>
          <p:nvPr>
            <p:ph type="sldNum" sz="quarter" idx="11"/>
          </p:nvPr>
        </p:nvSpPr>
        <p:spPr bwMode="auto">
          <a:xfrm>
            <a:off x="7315200" y="6629400"/>
            <a:ext cx="18288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1216D138-8CDC-4D0E-880D-DBD155738D12}" type="slidenum">
              <a:rPr lang="en-US" altLang="en-US" sz="900" b="1">
                <a:solidFill>
                  <a:schemeClr val="tx1"/>
                </a:solidFill>
              </a:rPr>
              <a:pPr>
                <a:spcBef>
                  <a:spcPct val="0"/>
                </a:spcBef>
                <a:buClrTx/>
                <a:buSzTx/>
                <a:buFontTx/>
                <a:buNone/>
              </a:pPr>
              <a:t>62</a:t>
            </a:fld>
            <a:endParaRPr lang="en-US" altLang="en-US" sz="900" b="1">
              <a:solidFill>
                <a:schemeClr val="tx1"/>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Title 1"/>
          <p:cNvSpPr>
            <a:spLocks noGrp="1"/>
          </p:cNvSpPr>
          <p:nvPr>
            <p:ph type="title"/>
          </p:nvPr>
        </p:nvSpPr>
        <p:spPr bwMode="auto"/>
        <p:txBody>
          <a:bodyPr/>
          <a:lstStyle/>
          <a:p>
            <a:pPr eaLnBrk="1" hangingPunct="1"/>
            <a:r>
              <a:rPr altLang="en-US" cap="none">
                <a:ea typeface="MS PGothic" pitchFamily="34" charset="-128"/>
              </a:rPr>
              <a:t>IS NULL</a:t>
            </a:r>
          </a:p>
        </p:txBody>
      </p:sp>
      <p:sp>
        <p:nvSpPr>
          <p:cNvPr id="250883" name="Content Placeholder 2"/>
          <p:cNvSpPr>
            <a:spLocks noGrp="1"/>
          </p:cNvSpPr>
          <p:nvPr>
            <p:ph idx="1"/>
          </p:nvPr>
        </p:nvSpPr>
        <p:spPr/>
        <p:txBody>
          <a:bodyPr/>
          <a:lstStyle/>
          <a:p>
            <a:pPr eaLnBrk="1" hangingPunct="1"/>
            <a:r>
              <a:rPr altLang="en-US" b="1"/>
              <a:t>IS NULL</a:t>
            </a:r>
          </a:p>
          <a:p>
            <a:pPr lvl="1" eaLnBrk="1" hangingPunct="1">
              <a:buFont typeface="Arial" charset="0"/>
              <a:buChar char="•"/>
            </a:pPr>
            <a:r>
              <a:rPr altLang="en-US"/>
              <a:t>Used in queries that contain comparisons with an empty value in a column of a record</a:t>
            </a:r>
          </a:p>
        </p:txBody>
      </p:sp>
      <p:sp>
        <p:nvSpPr>
          <p:cNvPr id="25088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50885" name="Slide Number Placeholder 15"/>
          <p:cNvSpPr>
            <a:spLocks noGrp="1"/>
          </p:cNvSpPr>
          <p:nvPr>
            <p:ph type="sldNum" sz="quarter" idx="11"/>
          </p:nvPr>
        </p:nvSpPr>
        <p:spPr bwMode="auto">
          <a:xfrm>
            <a:off x="7467600" y="6629400"/>
            <a:ext cx="16764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845B214B-3CFE-49E2-B507-390A03F8B4BF}" type="slidenum">
              <a:rPr lang="en-US" altLang="en-US" sz="900" b="1">
                <a:solidFill>
                  <a:schemeClr val="tx1"/>
                </a:solidFill>
              </a:rPr>
              <a:pPr>
                <a:spcBef>
                  <a:spcPct val="0"/>
                </a:spcBef>
                <a:buClrTx/>
                <a:buSzTx/>
                <a:buFontTx/>
                <a:buNone/>
              </a:pPr>
              <a:t>63</a:t>
            </a:fld>
            <a:endParaRPr lang="en-US" altLang="en-US" sz="900" b="1">
              <a:solidFill>
                <a:schemeClr val="tx1"/>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Title 1"/>
          <p:cNvSpPr>
            <a:spLocks noGrp="1"/>
          </p:cNvSpPr>
          <p:nvPr>
            <p:ph type="title"/>
          </p:nvPr>
        </p:nvSpPr>
        <p:spPr bwMode="auto"/>
        <p:txBody>
          <a:bodyPr/>
          <a:lstStyle/>
          <a:p>
            <a:pPr eaLnBrk="1" hangingPunct="1"/>
            <a:r>
              <a:rPr altLang="en-US" cap="none">
                <a:ea typeface="MS PGothic" pitchFamily="34" charset="-128"/>
              </a:rPr>
              <a:t>IS NULL</a:t>
            </a:r>
          </a:p>
        </p:txBody>
      </p:sp>
      <p:sp>
        <p:nvSpPr>
          <p:cNvPr id="252931"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a:t>Query 45 text: 	</a:t>
            </a:r>
            <a:r>
              <a:rPr altLang="en-US" sz="2000" i="1"/>
              <a:t>Retrieve records for all managers who do not have a bonus</a:t>
            </a:r>
          </a:p>
          <a:p>
            <a:pPr marL="0" indent="0" eaLnBrk="1" hangingPunct="1">
              <a:buFont typeface="Wingdings" pitchFamily="2" charset="2"/>
              <a:buNone/>
            </a:pPr>
            <a:endParaRPr altLang="en-US" sz="2000" i="1"/>
          </a:p>
          <a:p>
            <a:pPr marL="0" indent="0" eaLnBrk="1" hangingPunct="1">
              <a:buFont typeface="Wingdings" pitchFamily="2" charset="2"/>
              <a:buNone/>
            </a:pPr>
            <a:endParaRPr altLang="en-US" sz="2000" i="1"/>
          </a:p>
          <a:p>
            <a:pPr marL="0" indent="0" eaLnBrk="1" hangingPunct="1">
              <a:buFont typeface="Wingdings" pitchFamily="2" charset="2"/>
              <a:buNone/>
            </a:pPr>
            <a:r>
              <a:rPr altLang="en-US" sz="2000" b="1" i="1"/>
              <a:t>Query 45: 	</a:t>
            </a:r>
            <a:r>
              <a:rPr altLang="en-US" sz="1800">
                <a:latin typeface="Courier New" pitchFamily="49" charset="0"/>
                <a:cs typeface="Courier New" pitchFamily="49" charset="0"/>
              </a:rPr>
              <a:t>SELECT 	*</a:t>
            </a:r>
            <a:br>
              <a:rPr altLang="en-US" sz="1800">
                <a:latin typeface="Courier New" pitchFamily="49" charset="0"/>
                <a:cs typeface="Courier New" pitchFamily="49" charset="0"/>
              </a:rPr>
            </a:br>
            <a:r>
              <a:rPr altLang="en-US" sz="1800">
                <a:latin typeface="Courier New" pitchFamily="49" charset="0"/>
                <a:cs typeface="Courier New" pitchFamily="49" charset="0"/>
              </a:rPr>
              <a:t>		FROM 		manager</a:t>
            </a:r>
            <a:br>
              <a:rPr altLang="en-US" sz="1800">
                <a:latin typeface="Courier New" pitchFamily="49" charset="0"/>
                <a:cs typeface="Courier New" pitchFamily="49" charset="0"/>
              </a:rPr>
            </a:br>
            <a:r>
              <a:rPr altLang="en-US" sz="1800">
                <a:latin typeface="Courier New" pitchFamily="49" charset="0"/>
                <a:cs typeface="Courier New" pitchFamily="49" charset="0"/>
              </a:rPr>
              <a:t>		WHERE 		mbonus IS NULL;</a:t>
            </a:r>
            <a:endParaRPr altLang="en-US" sz="2000" b="1" i="1"/>
          </a:p>
          <a:p>
            <a:pPr marL="0" indent="0" eaLnBrk="1" hangingPunct="1">
              <a:buFont typeface="Wingdings" pitchFamily="2" charset="2"/>
              <a:buNone/>
            </a:pPr>
            <a:endParaRPr altLang="en-US" sz="2000" b="1" i="1"/>
          </a:p>
          <a:p>
            <a:pPr marL="0" indent="0" eaLnBrk="1" hangingPunct="1">
              <a:buFont typeface="Wingdings" pitchFamily="2" charset="2"/>
              <a:buNone/>
            </a:pPr>
            <a:endParaRPr altLang="en-US" sz="2000" b="1" i="1"/>
          </a:p>
          <a:p>
            <a:pPr marL="0" indent="0" eaLnBrk="1" hangingPunct="1">
              <a:buFont typeface="Wingdings" pitchFamily="2" charset="2"/>
              <a:buNone/>
            </a:pPr>
            <a:r>
              <a:rPr altLang="en-US" sz="2000" b="1" i="1"/>
              <a:t>Query 45 result:</a:t>
            </a:r>
          </a:p>
        </p:txBody>
      </p:sp>
      <p:sp>
        <p:nvSpPr>
          <p:cNvPr id="25293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52933" name="Slide Number Placeholder 15"/>
          <p:cNvSpPr>
            <a:spLocks noGrp="1"/>
          </p:cNvSpPr>
          <p:nvPr>
            <p:ph type="sldNum" sz="quarter" idx="11"/>
          </p:nvPr>
        </p:nvSpPr>
        <p:spPr bwMode="auto">
          <a:xfrm>
            <a:off x="7467600" y="6629400"/>
            <a:ext cx="16764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7062AC91-9ADF-473A-BAC2-CB82FC2AF839}" type="slidenum">
              <a:rPr lang="en-US" altLang="en-US" sz="900" b="1">
                <a:solidFill>
                  <a:schemeClr val="tx1"/>
                </a:solidFill>
              </a:rPr>
              <a:pPr>
                <a:spcBef>
                  <a:spcPct val="0"/>
                </a:spcBef>
                <a:buClrTx/>
                <a:buSzTx/>
                <a:buFontTx/>
                <a:buNone/>
              </a:pPr>
              <a:t>64</a:t>
            </a:fld>
            <a:endParaRPr lang="en-US" altLang="en-US" sz="900" b="1">
              <a:solidFill>
                <a:schemeClr val="tx1"/>
              </a:solidFill>
            </a:endParaRPr>
          </a:p>
        </p:txBody>
      </p:sp>
      <p:pic>
        <p:nvPicPr>
          <p:cNvPr id="2529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4419600"/>
            <a:ext cx="6505575"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Title 1"/>
          <p:cNvSpPr>
            <a:spLocks noGrp="1"/>
          </p:cNvSpPr>
          <p:nvPr>
            <p:ph type="title"/>
          </p:nvPr>
        </p:nvSpPr>
        <p:spPr bwMode="auto"/>
        <p:txBody>
          <a:bodyPr/>
          <a:lstStyle/>
          <a:p>
            <a:pPr eaLnBrk="1" hangingPunct="1"/>
            <a:r>
              <a:rPr altLang="en-US" cap="none">
                <a:ea typeface="MS PGothic" pitchFamily="34" charset="-128"/>
              </a:rPr>
              <a:t>EXISTS</a:t>
            </a:r>
          </a:p>
        </p:txBody>
      </p:sp>
      <p:sp>
        <p:nvSpPr>
          <p:cNvPr id="254979" name="Content Placeholder 2"/>
          <p:cNvSpPr>
            <a:spLocks noGrp="1"/>
          </p:cNvSpPr>
          <p:nvPr>
            <p:ph idx="1"/>
          </p:nvPr>
        </p:nvSpPr>
        <p:spPr/>
        <p:txBody>
          <a:bodyPr/>
          <a:lstStyle/>
          <a:p>
            <a:pPr eaLnBrk="1" hangingPunct="1"/>
            <a:r>
              <a:rPr altLang="en-US" b="1"/>
              <a:t>EXISTS</a:t>
            </a:r>
          </a:p>
          <a:p>
            <a:pPr lvl="1" eaLnBrk="1" hangingPunct="1">
              <a:buFont typeface="Arial" charset="0"/>
              <a:buChar char="•"/>
            </a:pPr>
            <a:r>
              <a:rPr altLang="en-US"/>
              <a:t>In queries where the inner query (nested query) uses columns from the relations listed in the SELECT part of the outer query, the inner query is referred to as a </a:t>
            </a:r>
            <a:r>
              <a:rPr altLang="en-US" b="1"/>
              <a:t>correlated subquery</a:t>
            </a:r>
          </a:p>
          <a:p>
            <a:pPr lvl="1" eaLnBrk="1" hangingPunct="1">
              <a:buFont typeface="Arial" charset="0"/>
              <a:buChar char="•"/>
            </a:pPr>
            <a:r>
              <a:rPr altLang="en-US"/>
              <a:t>In such cases, the EXISTS operator can be used to check if the result of the inner correlated query is empty</a:t>
            </a:r>
          </a:p>
        </p:txBody>
      </p:sp>
      <p:sp>
        <p:nvSpPr>
          <p:cNvPr id="25498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54981" name="Slide Number Placeholder 15"/>
          <p:cNvSpPr>
            <a:spLocks noGrp="1"/>
          </p:cNvSpPr>
          <p:nvPr>
            <p:ph type="sldNum" sz="quarter" idx="11"/>
          </p:nvPr>
        </p:nvSpPr>
        <p:spPr bwMode="auto">
          <a:xfrm>
            <a:off x="7315200" y="6629400"/>
            <a:ext cx="18288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7E4603BF-00B5-4757-8A53-BFC33466028F}" type="slidenum">
              <a:rPr lang="en-US" altLang="en-US" sz="900" b="1">
                <a:solidFill>
                  <a:schemeClr val="tx1"/>
                </a:solidFill>
              </a:rPr>
              <a:pPr>
                <a:spcBef>
                  <a:spcPct val="0"/>
                </a:spcBef>
                <a:buClrTx/>
                <a:buSzTx/>
                <a:buFontTx/>
                <a:buNone/>
              </a:pPr>
              <a:t>65</a:t>
            </a:fld>
            <a:endParaRPr lang="en-US" altLang="en-US" sz="900" b="1">
              <a:solidFill>
                <a:schemeClr val="tx1"/>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Title 1"/>
          <p:cNvSpPr>
            <a:spLocks noGrp="1"/>
          </p:cNvSpPr>
          <p:nvPr>
            <p:ph type="title"/>
          </p:nvPr>
        </p:nvSpPr>
        <p:spPr bwMode="auto"/>
        <p:txBody>
          <a:bodyPr/>
          <a:lstStyle/>
          <a:p>
            <a:pPr eaLnBrk="1" hangingPunct="1"/>
            <a:r>
              <a:rPr altLang="en-US" cap="none">
                <a:ea typeface="MS PGothic" pitchFamily="34" charset="-128"/>
              </a:rPr>
              <a:t>EXISTS</a:t>
            </a:r>
          </a:p>
        </p:txBody>
      </p:sp>
      <p:sp>
        <p:nvSpPr>
          <p:cNvPr id="257027"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a:t>Query 46 text: 	</a:t>
            </a:r>
            <a:r>
              <a:rPr altLang="en-US" sz="2000" i="1"/>
              <a:t>Retrieve records for all buildings that have managers living in</a:t>
            </a:r>
            <a:br>
              <a:rPr altLang="en-US" sz="2000" i="1"/>
            </a:br>
            <a:r>
              <a:rPr altLang="en-US" sz="2000" i="1"/>
              <a:t>		them</a:t>
            </a:r>
          </a:p>
          <a:p>
            <a:pPr marL="0" indent="0" eaLnBrk="1" hangingPunct="1">
              <a:buFont typeface="Wingdings" pitchFamily="2" charset="2"/>
              <a:buNone/>
            </a:pPr>
            <a:endParaRPr altLang="en-US" sz="2000" i="1"/>
          </a:p>
          <a:p>
            <a:pPr marL="0" indent="0" eaLnBrk="1" hangingPunct="1">
              <a:buFont typeface="Wingdings" pitchFamily="2" charset="2"/>
              <a:buNone/>
            </a:pPr>
            <a:r>
              <a:rPr altLang="en-US" sz="2000" b="1" i="1"/>
              <a:t>Query 46: 	</a:t>
            </a:r>
            <a:r>
              <a:rPr altLang="en-US" sz="1800">
                <a:latin typeface="Courier New" pitchFamily="49" charset="0"/>
                <a:cs typeface="Courier New" pitchFamily="49" charset="0"/>
              </a:rPr>
              <a:t>SELECT *</a:t>
            </a:r>
            <a:br>
              <a:rPr altLang="en-US" sz="1800">
                <a:latin typeface="Courier New" pitchFamily="49" charset="0"/>
                <a:cs typeface="Courier New" pitchFamily="49" charset="0"/>
              </a:rPr>
            </a:br>
            <a:r>
              <a:rPr altLang="en-US" sz="1800">
                <a:latin typeface="Courier New" pitchFamily="49" charset="0"/>
                <a:cs typeface="Courier New" pitchFamily="49" charset="0"/>
              </a:rPr>
              <a:t>		FROM 	building b</a:t>
            </a:r>
            <a:br>
              <a:rPr altLang="en-US" sz="1800">
                <a:latin typeface="Courier New" pitchFamily="49" charset="0"/>
                <a:cs typeface="Courier New" pitchFamily="49" charset="0"/>
              </a:rPr>
            </a:br>
            <a:r>
              <a:rPr altLang="en-US" sz="1800">
                <a:latin typeface="Courier New" pitchFamily="49" charset="0"/>
                <a:cs typeface="Courier New" pitchFamily="49" charset="0"/>
              </a:rPr>
              <a:t>		WHERE 	EXISTS</a:t>
            </a:r>
            <a:br>
              <a:rPr altLang="en-US" sz="1800">
                <a:latin typeface="Courier New" pitchFamily="49" charset="0"/>
                <a:cs typeface="Courier New" pitchFamily="49" charset="0"/>
              </a:rPr>
            </a:br>
            <a:r>
              <a:rPr altLang="en-US" sz="1800">
                <a:latin typeface="Courier New" pitchFamily="49" charset="0"/>
                <a:cs typeface="Courier New" pitchFamily="49" charset="0"/>
              </a:rPr>
              <a:t>			(SELECT *</a:t>
            </a:r>
            <a:br>
              <a:rPr altLang="en-US" sz="1800">
                <a:latin typeface="Courier New" pitchFamily="49" charset="0"/>
                <a:cs typeface="Courier New" pitchFamily="49" charset="0"/>
              </a:rPr>
            </a:br>
            <a:r>
              <a:rPr altLang="en-US" sz="1800">
                <a:latin typeface="Courier New" pitchFamily="49" charset="0"/>
                <a:cs typeface="Courier New" pitchFamily="49" charset="0"/>
              </a:rPr>
              <a:t>			FROM manager m</a:t>
            </a:r>
            <a:br>
              <a:rPr altLang="en-US" sz="1800">
                <a:latin typeface="Courier New" pitchFamily="49" charset="0"/>
                <a:cs typeface="Courier New" pitchFamily="49" charset="0"/>
              </a:rPr>
            </a:br>
            <a:r>
              <a:rPr altLang="en-US" sz="1800">
                <a:latin typeface="Courier New" pitchFamily="49" charset="0"/>
                <a:cs typeface="Courier New" pitchFamily="49" charset="0"/>
              </a:rPr>
              <a:t>			WHERE b.buildingid = m.mresbuildingid);</a:t>
            </a:r>
            <a:endParaRPr altLang="en-US" sz="2000" b="1" i="1"/>
          </a:p>
          <a:p>
            <a:pPr marL="0" indent="0" eaLnBrk="1" hangingPunct="1">
              <a:buFont typeface="Wingdings" pitchFamily="2" charset="2"/>
              <a:buNone/>
            </a:pPr>
            <a:endParaRPr altLang="en-US" sz="2000" b="1" i="1"/>
          </a:p>
          <a:p>
            <a:pPr marL="0" indent="0" eaLnBrk="1" hangingPunct="1">
              <a:buFont typeface="Wingdings" pitchFamily="2" charset="2"/>
              <a:buNone/>
            </a:pPr>
            <a:r>
              <a:rPr altLang="en-US" sz="2000" b="1" i="1"/>
              <a:t>Query 46 result:</a:t>
            </a:r>
          </a:p>
        </p:txBody>
      </p:sp>
      <p:sp>
        <p:nvSpPr>
          <p:cNvPr id="257028"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57029" name="Slide Number Placeholder 15"/>
          <p:cNvSpPr>
            <a:spLocks noGrp="1"/>
          </p:cNvSpPr>
          <p:nvPr>
            <p:ph type="sldNum" sz="quarter" idx="11"/>
          </p:nvPr>
        </p:nvSpPr>
        <p:spPr bwMode="auto">
          <a:xfrm>
            <a:off x="7543800" y="6629400"/>
            <a:ext cx="16002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911AE5D7-3978-4624-B10F-2A3B001EB708}" type="slidenum">
              <a:rPr lang="en-US" altLang="en-US" sz="900" b="1">
                <a:solidFill>
                  <a:schemeClr val="tx1"/>
                </a:solidFill>
              </a:rPr>
              <a:pPr>
                <a:spcBef>
                  <a:spcPct val="0"/>
                </a:spcBef>
                <a:buClrTx/>
                <a:buSzTx/>
                <a:buFontTx/>
                <a:buNone/>
              </a:pPr>
              <a:t>66</a:t>
            </a:fld>
            <a:endParaRPr lang="en-US" altLang="en-US" sz="900" b="1">
              <a:solidFill>
                <a:schemeClr val="tx1"/>
              </a:solidFill>
            </a:endParaRPr>
          </a:p>
        </p:txBody>
      </p:sp>
      <p:pic>
        <p:nvPicPr>
          <p:cNvPr id="2570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4800600"/>
            <a:ext cx="3686175"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Title 1"/>
          <p:cNvSpPr>
            <a:spLocks noGrp="1"/>
          </p:cNvSpPr>
          <p:nvPr>
            <p:ph type="title"/>
          </p:nvPr>
        </p:nvSpPr>
        <p:spPr bwMode="auto"/>
        <p:txBody>
          <a:bodyPr/>
          <a:lstStyle/>
          <a:p>
            <a:pPr eaLnBrk="1" hangingPunct="1"/>
            <a:r>
              <a:rPr altLang="en-US" cap="none">
                <a:ea typeface="MS PGothic" pitchFamily="34" charset="-128"/>
              </a:rPr>
              <a:t>NOT</a:t>
            </a:r>
          </a:p>
        </p:txBody>
      </p:sp>
      <p:sp>
        <p:nvSpPr>
          <p:cNvPr id="259075" name="Content Placeholder 2"/>
          <p:cNvSpPr>
            <a:spLocks noGrp="1"/>
          </p:cNvSpPr>
          <p:nvPr>
            <p:ph idx="1"/>
          </p:nvPr>
        </p:nvSpPr>
        <p:spPr/>
        <p:txBody>
          <a:bodyPr/>
          <a:lstStyle/>
          <a:p>
            <a:pPr eaLnBrk="1" hangingPunct="1"/>
            <a:r>
              <a:rPr altLang="en-US" b="1"/>
              <a:t>NOT</a:t>
            </a:r>
          </a:p>
          <a:p>
            <a:pPr lvl="1" eaLnBrk="1" hangingPunct="1">
              <a:buFont typeface="Arial" charset="0"/>
              <a:buChar char="•"/>
            </a:pPr>
            <a:r>
              <a:rPr altLang="en-US"/>
              <a:t>Can be used in conjunction with the condition comparison statements returning the Boolean values TRUE or FALSE</a:t>
            </a:r>
          </a:p>
        </p:txBody>
      </p:sp>
      <p:sp>
        <p:nvSpPr>
          <p:cNvPr id="25907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59077" name="Slide Number Placeholder 15"/>
          <p:cNvSpPr>
            <a:spLocks noGrp="1"/>
          </p:cNvSpPr>
          <p:nvPr>
            <p:ph type="sldNum" sz="quarter" idx="11"/>
          </p:nvPr>
        </p:nvSpPr>
        <p:spPr bwMode="auto">
          <a:xfrm>
            <a:off x="7467600" y="6629400"/>
            <a:ext cx="16764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5BD8306F-F909-407A-BF94-EA35A6D8D695}" type="slidenum">
              <a:rPr lang="en-US" altLang="en-US" sz="900" b="1">
                <a:solidFill>
                  <a:schemeClr val="tx1"/>
                </a:solidFill>
              </a:rPr>
              <a:pPr>
                <a:spcBef>
                  <a:spcPct val="0"/>
                </a:spcBef>
                <a:buClrTx/>
                <a:buSzTx/>
                <a:buFontTx/>
                <a:buNone/>
              </a:pPr>
              <a:t>67</a:t>
            </a:fld>
            <a:endParaRPr lang="en-US" altLang="en-US" sz="900" b="1">
              <a:solidFill>
                <a:schemeClr val="tx1"/>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Title 1"/>
          <p:cNvSpPr>
            <a:spLocks noGrp="1"/>
          </p:cNvSpPr>
          <p:nvPr>
            <p:ph type="title"/>
          </p:nvPr>
        </p:nvSpPr>
        <p:spPr bwMode="auto"/>
        <p:txBody>
          <a:bodyPr/>
          <a:lstStyle/>
          <a:p>
            <a:pPr eaLnBrk="1" hangingPunct="1"/>
            <a:r>
              <a:rPr altLang="en-US" cap="none">
                <a:ea typeface="MS PGothic" pitchFamily="34" charset="-128"/>
              </a:rPr>
              <a:t>NOT</a:t>
            </a:r>
          </a:p>
        </p:txBody>
      </p:sp>
      <p:sp>
        <p:nvSpPr>
          <p:cNvPr id="261123"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a:t>Query 47 text: 	</a:t>
            </a:r>
            <a:r>
              <a:rPr altLang="en-US" sz="2000" i="1"/>
              <a:t>Retrieve records for all buildings that do not have managers		living in them</a:t>
            </a:r>
          </a:p>
          <a:p>
            <a:pPr marL="0" indent="0" eaLnBrk="1" hangingPunct="1">
              <a:buFont typeface="Wingdings" pitchFamily="2" charset="2"/>
              <a:buNone/>
            </a:pPr>
            <a:endParaRPr altLang="en-US" sz="2000" i="1"/>
          </a:p>
          <a:p>
            <a:pPr marL="0" indent="0" eaLnBrk="1" hangingPunct="1">
              <a:buFont typeface="Wingdings" pitchFamily="2" charset="2"/>
              <a:buNone/>
            </a:pPr>
            <a:r>
              <a:rPr altLang="en-US" sz="2000" b="1" i="1"/>
              <a:t>Query 47: 	</a:t>
            </a:r>
            <a:r>
              <a:rPr altLang="en-US" sz="1800">
                <a:latin typeface="Courier New" pitchFamily="49" charset="0"/>
                <a:cs typeface="Courier New" pitchFamily="49" charset="0"/>
              </a:rPr>
              <a:t>SELECT *</a:t>
            </a:r>
            <a:br>
              <a:rPr altLang="en-US" sz="1800">
                <a:latin typeface="Courier New" pitchFamily="49" charset="0"/>
                <a:cs typeface="Courier New" pitchFamily="49" charset="0"/>
              </a:rPr>
            </a:br>
            <a:r>
              <a:rPr altLang="en-US" sz="1800">
                <a:latin typeface="Courier New" pitchFamily="49" charset="0"/>
                <a:cs typeface="Courier New" pitchFamily="49" charset="0"/>
              </a:rPr>
              <a:t>		FROM 	building b</a:t>
            </a:r>
            <a:br>
              <a:rPr altLang="en-US" sz="1800">
                <a:latin typeface="Courier New" pitchFamily="49" charset="0"/>
                <a:cs typeface="Courier New" pitchFamily="49" charset="0"/>
              </a:rPr>
            </a:br>
            <a:r>
              <a:rPr altLang="en-US" sz="1800">
                <a:latin typeface="Courier New" pitchFamily="49" charset="0"/>
                <a:cs typeface="Courier New" pitchFamily="49" charset="0"/>
              </a:rPr>
              <a:t>		WHERE 	NOT EXISTS</a:t>
            </a:r>
            <a:br>
              <a:rPr altLang="en-US" sz="1800">
                <a:latin typeface="Courier New" pitchFamily="49" charset="0"/>
                <a:cs typeface="Courier New" pitchFamily="49" charset="0"/>
              </a:rPr>
            </a:br>
            <a:r>
              <a:rPr altLang="en-US" sz="1800">
                <a:latin typeface="Courier New" pitchFamily="49" charset="0"/>
                <a:cs typeface="Courier New" pitchFamily="49" charset="0"/>
              </a:rPr>
              <a:t>			(SELECT *</a:t>
            </a:r>
            <a:br>
              <a:rPr altLang="en-US" sz="1800">
                <a:latin typeface="Courier New" pitchFamily="49" charset="0"/>
                <a:cs typeface="Courier New" pitchFamily="49" charset="0"/>
              </a:rPr>
            </a:br>
            <a:r>
              <a:rPr altLang="en-US" sz="1800">
                <a:latin typeface="Courier New" pitchFamily="49" charset="0"/>
                <a:cs typeface="Courier New" pitchFamily="49" charset="0"/>
              </a:rPr>
              <a:t>			FROM manager m</a:t>
            </a:r>
            <a:br>
              <a:rPr altLang="en-US" sz="1800">
                <a:latin typeface="Courier New" pitchFamily="49" charset="0"/>
                <a:cs typeface="Courier New" pitchFamily="49" charset="0"/>
              </a:rPr>
            </a:br>
            <a:r>
              <a:rPr altLang="en-US" sz="1800">
                <a:latin typeface="Courier New" pitchFamily="49" charset="0"/>
                <a:cs typeface="Courier New" pitchFamily="49" charset="0"/>
              </a:rPr>
              <a:t>			WHERE b.buildingid = m.mresbuildingid);</a:t>
            </a:r>
            <a:endParaRPr altLang="en-US" sz="2000" b="1" i="1"/>
          </a:p>
          <a:p>
            <a:pPr marL="0" indent="0" eaLnBrk="1" hangingPunct="1">
              <a:buFont typeface="Wingdings" pitchFamily="2" charset="2"/>
              <a:buNone/>
            </a:pPr>
            <a:endParaRPr altLang="en-US" sz="2000" b="1" i="1"/>
          </a:p>
          <a:p>
            <a:pPr marL="0" indent="0" eaLnBrk="1" hangingPunct="1">
              <a:buFont typeface="Wingdings" pitchFamily="2" charset="2"/>
              <a:buNone/>
            </a:pPr>
            <a:r>
              <a:rPr altLang="en-US" sz="2000" b="1" i="1"/>
              <a:t>Query 47 result:</a:t>
            </a:r>
          </a:p>
        </p:txBody>
      </p:sp>
      <p:sp>
        <p:nvSpPr>
          <p:cNvPr id="26112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61125" name="Slide Number Placeholder 15"/>
          <p:cNvSpPr>
            <a:spLocks noGrp="1"/>
          </p:cNvSpPr>
          <p:nvPr>
            <p:ph type="sldNum" sz="quarter" idx="11"/>
          </p:nvPr>
        </p:nvSpPr>
        <p:spPr bwMode="auto">
          <a:xfrm>
            <a:off x="7391400" y="6629400"/>
            <a:ext cx="17526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537644C6-464B-4F97-AC0C-683F4D361FE7}" type="slidenum">
              <a:rPr lang="en-US" altLang="en-US" sz="900" b="1">
                <a:solidFill>
                  <a:schemeClr val="tx1"/>
                </a:solidFill>
              </a:rPr>
              <a:pPr>
                <a:spcBef>
                  <a:spcPct val="0"/>
                </a:spcBef>
                <a:buClrTx/>
                <a:buSzTx/>
                <a:buFontTx/>
                <a:buNone/>
              </a:pPr>
              <a:t>68</a:t>
            </a:fld>
            <a:endParaRPr lang="en-US" altLang="en-US" sz="900" b="1">
              <a:solidFill>
                <a:schemeClr val="tx1"/>
              </a:solidFill>
            </a:endParaRPr>
          </a:p>
        </p:txBody>
      </p:sp>
      <p:pic>
        <p:nvPicPr>
          <p:cNvPr id="2611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4800600"/>
            <a:ext cx="36957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Title 1"/>
          <p:cNvSpPr>
            <a:spLocks noGrp="1"/>
          </p:cNvSpPr>
          <p:nvPr>
            <p:ph type="title"/>
          </p:nvPr>
        </p:nvSpPr>
        <p:spPr bwMode="auto"/>
        <p:txBody>
          <a:bodyPr/>
          <a:lstStyle/>
          <a:p>
            <a:pPr eaLnBrk="1" hangingPunct="1"/>
            <a:r>
              <a:rPr altLang="en-US" cap="none">
                <a:ea typeface="MS PGothic" pitchFamily="34" charset="-128"/>
              </a:rPr>
              <a:t>INSERTING FROM A QUERY</a:t>
            </a:r>
          </a:p>
        </p:txBody>
      </p:sp>
      <p:sp>
        <p:nvSpPr>
          <p:cNvPr id="263171" name="Content Placeholder 2"/>
          <p:cNvSpPr>
            <a:spLocks noGrp="1"/>
          </p:cNvSpPr>
          <p:nvPr>
            <p:ph idx="1"/>
          </p:nvPr>
        </p:nvSpPr>
        <p:spPr/>
        <p:txBody>
          <a:bodyPr/>
          <a:lstStyle/>
          <a:p>
            <a:pPr eaLnBrk="1" hangingPunct="1"/>
            <a:r>
              <a:rPr altLang="en-US" b="1"/>
              <a:t>Inserting from a query</a:t>
            </a:r>
          </a:p>
          <a:p>
            <a:pPr lvl="1" eaLnBrk="1" hangingPunct="1">
              <a:buFont typeface="Arial" charset="0"/>
              <a:buChar char="•"/>
            </a:pPr>
            <a:r>
              <a:rPr altLang="en-US"/>
              <a:t>A query retrieving the data from one relation can be used to populate another relation</a:t>
            </a:r>
          </a:p>
        </p:txBody>
      </p:sp>
      <p:sp>
        <p:nvSpPr>
          <p:cNvPr id="26317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63173" name="Slide Number Placeholder 15"/>
          <p:cNvSpPr>
            <a:spLocks noGrp="1"/>
          </p:cNvSpPr>
          <p:nvPr>
            <p:ph type="sldNum" sz="quarter" idx="11"/>
          </p:nvPr>
        </p:nvSpPr>
        <p:spPr bwMode="auto">
          <a:xfrm>
            <a:off x="7467600" y="6629400"/>
            <a:ext cx="16764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F3F15E5D-89DF-445B-A8F8-D9D72F0FD13E}" type="slidenum">
              <a:rPr lang="en-US" altLang="en-US" sz="900" b="1">
                <a:solidFill>
                  <a:schemeClr val="tx1"/>
                </a:solidFill>
              </a:rPr>
              <a:pPr>
                <a:spcBef>
                  <a:spcPct val="0"/>
                </a:spcBef>
                <a:buClrTx/>
                <a:buSzTx/>
                <a:buFontTx/>
                <a:buNone/>
              </a:pPr>
              <a:t>69</a:t>
            </a:fld>
            <a:endParaRPr lang="en-US" altLang="en-US" sz="900" b="1">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p:cNvSpPr>
            <a:spLocks noGrp="1"/>
          </p:cNvSpPr>
          <p:nvPr>
            <p:ph type="title"/>
          </p:nvPr>
        </p:nvSpPr>
        <p:spPr bwMode="auto"/>
        <p:txBody>
          <a:bodyPr/>
          <a:lstStyle/>
          <a:p>
            <a:pPr eaLnBrk="1" hangingPunct="1"/>
            <a:r>
              <a:rPr altLang="en-US" cap="none">
                <a:ea typeface="MS PGothic" pitchFamily="34" charset="-128"/>
              </a:rPr>
              <a:t>GROUP BY</a:t>
            </a:r>
          </a:p>
        </p:txBody>
      </p:sp>
      <p:sp>
        <p:nvSpPr>
          <p:cNvPr id="93187" name="Content Placeholder 2"/>
          <p:cNvSpPr>
            <a:spLocks noGrp="1"/>
          </p:cNvSpPr>
          <p:nvPr>
            <p:ph idx="1"/>
          </p:nvPr>
        </p:nvSpPr>
        <p:spPr/>
        <p:txBody>
          <a:bodyPr/>
          <a:lstStyle/>
          <a:p>
            <a:pPr eaLnBrk="1" hangingPunct="1"/>
            <a:r>
              <a:rPr altLang="en-US" b="1"/>
              <a:t>GROUP BY</a:t>
            </a:r>
          </a:p>
          <a:p>
            <a:pPr lvl="1" eaLnBrk="1" hangingPunct="1">
              <a:buFont typeface="Arial" charset="0"/>
              <a:buChar char="•"/>
            </a:pPr>
            <a:r>
              <a:rPr altLang="en-US"/>
              <a:t>Enables summarizations across the groups of related data within tables</a:t>
            </a:r>
          </a:p>
        </p:txBody>
      </p:sp>
      <p:sp>
        <p:nvSpPr>
          <p:cNvPr id="93188"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93189"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D3FC8875-521A-4BD1-8792-85088044BA9D}" type="slidenum">
              <a:rPr lang="en-US" altLang="en-US" sz="900" b="1">
                <a:solidFill>
                  <a:schemeClr val="tx1"/>
                </a:solidFill>
              </a:rPr>
              <a:pPr>
                <a:spcBef>
                  <a:spcPct val="0"/>
                </a:spcBef>
                <a:buClrTx/>
                <a:buSzTx/>
                <a:buFontTx/>
                <a:buNone/>
              </a:pPr>
              <a:t>7</a:t>
            </a:fld>
            <a:endParaRPr lang="en-US" altLang="en-US" sz="900" b="1">
              <a:solidFill>
                <a:schemeClr val="tx1"/>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Title 1"/>
          <p:cNvSpPr>
            <a:spLocks noGrp="1"/>
          </p:cNvSpPr>
          <p:nvPr>
            <p:ph type="title"/>
          </p:nvPr>
        </p:nvSpPr>
        <p:spPr bwMode="auto"/>
        <p:txBody>
          <a:bodyPr/>
          <a:lstStyle/>
          <a:p>
            <a:pPr eaLnBrk="1" hangingPunct="1"/>
            <a:r>
              <a:rPr altLang="en-US" cap="none">
                <a:ea typeface="MS PGothic" pitchFamily="34" charset="-128"/>
              </a:rPr>
              <a:t>INSERTING FROM A QUERY</a:t>
            </a:r>
          </a:p>
        </p:txBody>
      </p:sp>
      <p:sp>
        <p:nvSpPr>
          <p:cNvPr id="265219" name="Content Placeholder 2"/>
          <p:cNvSpPr>
            <a:spLocks noGrp="1"/>
          </p:cNvSpPr>
          <p:nvPr>
            <p:ph idx="1"/>
          </p:nvPr>
        </p:nvSpPr>
        <p:spPr>
          <a:xfrm>
            <a:off x="0" y="1371600"/>
            <a:ext cx="9144000" cy="5105400"/>
          </a:xfrm>
        </p:spPr>
        <p:txBody>
          <a:bodyPr/>
          <a:lstStyle/>
          <a:p>
            <a:pPr marL="0" indent="0" eaLnBrk="1" hangingPunct="1">
              <a:buFont typeface="Wingdings" pitchFamily="2" charset="2"/>
              <a:buNone/>
            </a:pPr>
            <a:r>
              <a:rPr altLang="en-US" sz="2000" b="1" i="1"/>
              <a:t>Create Table Statement 1:	</a:t>
            </a:r>
            <a:r>
              <a:rPr altLang="en-US" sz="1800">
                <a:latin typeface="Courier New" pitchFamily="49" charset="0"/>
                <a:cs typeface="Courier New" pitchFamily="49" charset="0"/>
              </a:rPr>
              <a:t/>
            </a:r>
            <a:br>
              <a:rPr altLang="en-US" sz="1800">
                <a:latin typeface="Courier New" pitchFamily="49" charset="0"/>
                <a:cs typeface="Courier New" pitchFamily="49" charset="0"/>
              </a:rPr>
            </a:br>
            <a:r>
              <a:rPr altLang="en-US" sz="1800">
                <a:latin typeface="Courier New" pitchFamily="49" charset="0"/>
                <a:cs typeface="Courier New" pitchFamily="49" charset="0"/>
              </a:rPr>
              <a:t>	CREATE TABLE cleaningdenormalized</a:t>
            </a:r>
            <a:br>
              <a:rPr altLang="en-US" sz="1800">
                <a:latin typeface="Courier New" pitchFamily="49" charset="0"/>
                <a:cs typeface="Courier New" pitchFamily="49" charset="0"/>
              </a:rPr>
            </a:br>
            <a:r>
              <a:rPr altLang="en-US" sz="1800">
                <a:latin typeface="Courier New" pitchFamily="49" charset="0"/>
                <a:cs typeface="Courier New" pitchFamily="49" charset="0"/>
              </a:rPr>
              <a:t>	( 	buildingid 	CHAR(3) 	NOT NULL,</a:t>
            </a:r>
            <a:br>
              <a:rPr altLang="en-US" sz="1800">
                <a:latin typeface="Courier New" pitchFamily="49" charset="0"/>
                <a:cs typeface="Courier New" pitchFamily="49" charset="0"/>
              </a:rPr>
            </a:br>
            <a:r>
              <a:rPr altLang="en-US" sz="1800">
                <a:latin typeface="Courier New" pitchFamily="49" charset="0"/>
                <a:cs typeface="Courier New" pitchFamily="49" charset="0"/>
              </a:rPr>
              <a:t>		aptno 		CHAR(5) 	NOT NULL,</a:t>
            </a:r>
            <a:br>
              <a:rPr altLang="en-US" sz="1800">
                <a:latin typeface="Courier New" pitchFamily="49" charset="0"/>
                <a:cs typeface="Courier New" pitchFamily="49" charset="0"/>
              </a:rPr>
            </a:br>
            <a:r>
              <a:rPr altLang="en-US" sz="1800">
                <a:latin typeface="Courier New" pitchFamily="49" charset="0"/>
                <a:cs typeface="Courier New" pitchFamily="49" charset="0"/>
              </a:rPr>
              <a:t>		smemberid 	CHAR(4) 	NOT NULL,</a:t>
            </a:r>
            <a:br>
              <a:rPr altLang="en-US" sz="1800">
                <a:latin typeface="Courier New" pitchFamily="49" charset="0"/>
                <a:cs typeface="Courier New" pitchFamily="49" charset="0"/>
              </a:rPr>
            </a:br>
            <a:r>
              <a:rPr altLang="en-US" sz="1800">
                <a:latin typeface="Courier New" pitchFamily="49" charset="0"/>
                <a:cs typeface="Courier New" pitchFamily="49" charset="0"/>
              </a:rPr>
              <a:t>		smembername 	VARCHAR(15) 	NOT NULL,</a:t>
            </a:r>
            <a:br>
              <a:rPr altLang="en-US" sz="1800">
                <a:latin typeface="Courier New" pitchFamily="49" charset="0"/>
                <a:cs typeface="Courier New" pitchFamily="49" charset="0"/>
              </a:rPr>
            </a:br>
            <a:r>
              <a:rPr altLang="en-US" sz="1800">
                <a:latin typeface="Courier New" pitchFamily="49" charset="0"/>
                <a:cs typeface="Courier New" pitchFamily="49" charset="0"/>
              </a:rPr>
              <a:t>		PRIMARY KEY (buildingid, aptno, smemberid));</a:t>
            </a:r>
          </a:p>
          <a:p>
            <a:pPr marL="0" indent="0" eaLnBrk="1" hangingPunct="1">
              <a:buFont typeface="Wingdings" pitchFamily="2" charset="2"/>
              <a:buNone/>
            </a:pPr>
            <a:endParaRPr altLang="en-US" sz="2000">
              <a:latin typeface="Courier New" pitchFamily="49" charset="0"/>
              <a:cs typeface="Courier New" pitchFamily="49" charset="0"/>
            </a:endParaRPr>
          </a:p>
          <a:p>
            <a:pPr marL="0" indent="0" eaLnBrk="1" hangingPunct="1">
              <a:buFont typeface="Wingdings" pitchFamily="2" charset="2"/>
              <a:buNone/>
            </a:pPr>
            <a:r>
              <a:rPr altLang="en-US" sz="2000" b="1" i="1"/>
              <a:t>Insert Statement 2:</a:t>
            </a:r>
          </a:p>
          <a:p>
            <a:pPr marL="0" indent="0" eaLnBrk="1" hangingPunct="1">
              <a:buFont typeface="Wingdings" pitchFamily="2" charset="2"/>
              <a:buNone/>
            </a:pPr>
            <a:r>
              <a:rPr altLang="en-US" sz="1800">
                <a:latin typeface="Courier New" pitchFamily="49" charset="0"/>
                <a:cs typeface="Courier New" pitchFamily="49" charset="0"/>
              </a:rPr>
              <a:t>	INSERT INTO cleaningdenormalized </a:t>
            </a:r>
            <a:br>
              <a:rPr altLang="en-US" sz="1800">
                <a:latin typeface="Courier New" pitchFamily="49" charset="0"/>
                <a:cs typeface="Courier New" pitchFamily="49" charset="0"/>
              </a:rPr>
            </a:br>
            <a:r>
              <a:rPr altLang="en-US" sz="1800">
                <a:latin typeface="Courier New" pitchFamily="49" charset="0"/>
                <a:cs typeface="Courier New" pitchFamily="49" charset="0"/>
              </a:rPr>
              <a:t>	SELECT	c.buildingid, c.aptno, s.smemberid, s.smembername</a:t>
            </a:r>
            <a:br>
              <a:rPr altLang="en-US" sz="1800">
                <a:latin typeface="Courier New" pitchFamily="49" charset="0"/>
                <a:cs typeface="Courier New" pitchFamily="49" charset="0"/>
              </a:rPr>
            </a:br>
            <a:r>
              <a:rPr altLang="en-US" sz="1800">
                <a:latin typeface="Courier New" pitchFamily="49" charset="0"/>
                <a:cs typeface="Courier New" pitchFamily="49" charset="0"/>
              </a:rPr>
              <a:t>	FROM 	cleaning c, staffmember s</a:t>
            </a:r>
            <a:br>
              <a:rPr altLang="en-US" sz="1800">
                <a:latin typeface="Courier New" pitchFamily="49" charset="0"/>
                <a:cs typeface="Courier New" pitchFamily="49" charset="0"/>
              </a:rPr>
            </a:br>
            <a:r>
              <a:rPr altLang="en-US" sz="1800">
                <a:latin typeface="Courier New" pitchFamily="49" charset="0"/>
                <a:cs typeface="Courier New" pitchFamily="49" charset="0"/>
              </a:rPr>
              <a:t>	WHERE 	c.smemberid = s.smemberid;</a:t>
            </a:r>
            <a:r>
              <a:rPr altLang="en-US" sz="2000">
                <a:latin typeface="Courier New" pitchFamily="49" charset="0"/>
                <a:cs typeface="Courier New" pitchFamily="49" charset="0"/>
              </a:rPr>
              <a:t>		</a:t>
            </a:r>
            <a:r>
              <a:rPr altLang="en-US" sz="1600">
                <a:latin typeface="Courier New" pitchFamily="49" charset="0"/>
                <a:cs typeface="Courier New" pitchFamily="49" charset="0"/>
              </a:rPr>
              <a:t>	</a:t>
            </a:r>
            <a:endParaRPr altLang="en-US" sz="1800" b="1" i="1">
              <a:latin typeface="Courier New" pitchFamily="49" charset="0"/>
              <a:cs typeface="Courier New" pitchFamily="49" charset="0"/>
            </a:endParaRPr>
          </a:p>
        </p:txBody>
      </p:sp>
      <p:sp>
        <p:nvSpPr>
          <p:cNvPr id="26522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65221" name="Slide Number Placeholder 15"/>
          <p:cNvSpPr>
            <a:spLocks noGrp="1"/>
          </p:cNvSpPr>
          <p:nvPr>
            <p:ph type="sldNum" sz="quarter" idx="11"/>
          </p:nvPr>
        </p:nvSpPr>
        <p:spPr bwMode="auto">
          <a:xfrm>
            <a:off x="7543800" y="6629400"/>
            <a:ext cx="16002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F347018E-1BE7-417B-B776-BC14B7E062E0}" type="slidenum">
              <a:rPr lang="en-US" altLang="en-US" sz="900" b="1">
                <a:solidFill>
                  <a:schemeClr val="tx1"/>
                </a:solidFill>
              </a:rPr>
              <a:pPr>
                <a:spcBef>
                  <a:spcPct val="0"/>
                </a:spcBef>
                <a:buClrTx/>
                <a:buSzTx/>
                <a:buFontTx/>
                <a:buNone/>
              </a:pPr>
              <a:t>70</a:t>
            </a:fld>
            <a:endParaRPr lang="en-US" altLang="en-US" sz="900" b="1">
              <a:solidFill>
                <a:schemeClr val="tx1"/>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itle 1"/>
          <p:cNvSpPr>
            <a:spLocks noGrp="1"/>
          </p:cNvSpPr>
          <p:nvPr>
            <p:ph type="title"/>
          </p:nvPr>
        </p:nvSpPr>
        <p:spPr bwMode="auto"/>
        <p:txBody>
          <a:bodyPr>
            <a:normAutofit fontScale="90000"/>
          </a:bodyPr>
          <a:lstStyle/>
          <a:p>
            <a:pPr eaLnBrk="1" hangingPunct="1">
              <a:defRPr/>
            </a:pPr>
            <a:r>
              <a:rPr cap="none">
                <a:ea typeface="MS PGothic" pitchFamily="34" charset="-128"/>
              </a:rPr>
              <a:t>INAPPROPRIATE USE OF OBSERVED VALUES IN SQL</a:t>
            </a:r>
            <a:br>
              <a:rPr cap="none">
                <a:ea typeface="MS PGothic" pitchFamily="34" charset="-128"/>
              </a:rPr>
            </a:br>
            <a:endParaRPr cap="none">
              <a:ea typeface="MS PGothic" pitchFamily="34" charset="-128"/>
            </a:endParaRPr>
          </a:p>
        </p:txBody>
      </p:sp>
      <p:sp>
        <p:nvSpPr>
          <p:cNvPr id="267267" name="Content Placeholder 2"/>
          <p:cNvSpPr>
            <a:spLocks noGrp="1"/>
          </p:cNvSpPr>
          <p:nvPr>
            <p:ph idx="1"/>
          </p:nvPr>
        </p:nvSpPr>
        <p:spPr/>
        <p:txBody>
          <a:bodyPr/>
          <a:lstStyle/>
          <a:p>
            <a:pPr eaLnBrk="1" hangingPunct="1"/>
            <a:r>
              <a:rPr altLang="en-US" b="1"/>
              <a:t>Inappropriate use of Observed Values in SQL</a:t>
            </a:r>
          </a:p>
          <a:p>
            <a:pPr lvl="1" eaLnBrk="1" hangingPunct="1">
              <a:buFont typeface="Arial" charset="0"/>
              <a:buChar char="•"/>
            </a:pPr>
            <a:r>
              <a:rPr altLang="en-US"/>
              <a:t>A common beginner’s SQL mistake occurs when novice user creates a simplistic query that produces the correct result by inappropriately using observed values</a:t>
            </a:r>
          </a:p>
        </p:txBody>
      </p:sp>
      <p:sp>
        <p:nvSpPr>
          <p:cNvPr id="267268"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67269" name="Slide Number Placeholder 15"/>
          <p:cNvSpPr>
            <a:spLocks noGrp="1"/>
          </p:cNvSpPr>
          <p:nvPr>
            <p:ph type="sldNum" sz="quarter" idx="11"/>
          </p:nvPr>
        </p:nvSpPr>
        <p:spPr bwMode="auto">
          <a:xfrm>
            <a:off x="7467600" y="6629400"/>
            <a:ext cx="16764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5AE238C1-9806-406F-A6A3-BA3CEF56D77B}" type="slidenum">
              <a:rPr lang="en-US" altLang="en-US" sz="900" b="1">
                <a:solidFill>
                  <a:schemeClr val="tx1"/>
                </a:solidFill>
              </a:rPr>
              <a:pPr>
                <a:spcBef>
                  <a:spcPct val="0"/>
                </a:spcBef>
                <a:buClrTx/>
                <a:buSzTx/>
                <a:buFontTx/>
                <a:buNone/>
              </a:pPr>
              <a:t>71</a:t>
            </a:fld>
            <a:endParaRPr lang="en-US" altLang="en-US" sz="900" b="1">
              <a:solidFill>
                <a:schemeClr val="tx1"/>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Title 1"/>
          <p:cNvSpPr>
            <a:spLocks noGrp="1"/>
          </p:cNvSpPr>
          <p:nvPr>
            <p:ph type="title"/>
          </p:nvPr>
        </p:nvSpPr>
        <p:spPr bwMode="auto"/>
        <p:txBody>
          <a:bodyPr/>
          <a:lstStyle/>
          <a:p>
            <a:pPr eaLnBrk="1" hangingPunct="1"/>
            <a:r>
              <a:rPr altLang="en-US" cap="none">
                <a:ea typeface="MS PGothic" pitchFamily="34" charset="-128"/>
              </a:rPr>
              <a:t>SQL STANDARD AND SQL SYNTAX DIFFERENCES</a:t>
            </a:r>
          </a:p>
        </p:txBody>
      </p:sp>
      <p:sp>
        <p:nvSpPr>
          <p:cNvPr id="271363" name="Content Placeholder 2"/>
          <p:cNvSpPr>
            <a:spLocks noGrp="1"/>
          </p:cNvSpPr>
          <p:nvPr>
            <p:ph idx="1"/>
          </p:nvPr>
        </p:nvSpPr>
        <p:spPr/>
        <p:txBody>
          <a:bodyPr/>
          <a:lstStyle/>
          <a:p>
            <a:pPr eaLnBrk="1" hangingPunct="1"/>
            <a:r>
              <a:rPr altLang="en-US" b="1"/>
              <a:t>SQL Standard </a:t>
            </a:r>
          </a:p>
          <a:p>
            <a:pPr lvl="1" eaLnBrk="1" hangingPunct="1">
              <a:buFont typeface="Arial" charset="0"/>
              <a:buChar char="•"/>
            </a:pPr>
            <a:r>
              <a:rPr altLang="en-US"/>
              <a:t>SQL became the standard language for querying data contained in a relational database</a:t>
            </a:r>
          </a:p>
        </p:txBody>
      </p:sp>
      <p:sp>
        <p:nvSpPr>
          <p:cNvPr id="27136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71365" name="Slide Number Placeholder 15"/>
          <p:cNvSpPr>
            <a:spLocks noGrp="1"/>
          </p:cNvSpPr>
          <p:nvPr>
            <p:ph type="sldNum" sz="quarter" idx="11"/>
          </p:nvPr>
        </p:nvSpPr>
        <p:spPr bwMode="auto">
          <a:xfrm>
            <a:off x="7315200" y="6629400"/>
            <a:ext cx="18288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D8133402-8F83-4181-BF18-959927A051B1}" type="slidenum">
              <a:rPr lang="en-US" altLang="en-US" sz="900" b="1">
                <a:solidFill>
                  <a:schemeClr val="tx1"/>
                </a:solidFill>
              </a:rPr>
              <a:pPr>
                <a:spcBef>
                  <a:spcPct val="0"/>
                </a:spcBef>
                <a:buClrTx/>
                <a:buSzTx/>
                <a:buFontTx/>
                <a:buNone/>
              </a:pPr>
              <a:t>72</a:t>
            </a:fld>
            <a:endParaRPr lang="en-US" altLang="en-US" sz="900" b="1">
              <a:solidFill>
                <a:schemeClr val="tx1"/>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Title 1"/>
          <p:cNvSpPr>
            <a:spLocks noGrp="1"/>
          </p:cNvSpPr>
          <p:nvPr>
            <p:ph type="title"/>
          </p:nvPr>
        </p:nvSpPr>
        <p:spPr bwMode="auto"/>
        <p:txBody>
          <a:bodyPr/>
          <a:lstStyle/>
          <a:p>
            <a:pPr eaLnBrk="1" hangingPunct="1"/>
            <a:r>
              <a:rPr altLang="en-US" cap="none">
                <a:ea typeface="MS PGothic" pitchFamily="34" charset="-128"/>
              </a:rPr>
              <a:t>SQL STANDARD AND SQL SYNTAX DIFFERENCES</a:t>
            </a:r>
          </a:p>
        </p:txBody>
      </p:sp>
      <p:sp>
        <p:nvSpPr>
          <p:cNvPr id="273411" name="Content Placeholder 2"/>
          <p:cNvSpPr>
            <a:spLocks noGrp="1"/>
          </p:cNvSpPr>
          <p:nvPr>
            <p:ph idx="1"/>
          </p:nvPr>
        </p:nvSpPr>
        <p:spPr>
          <a:xfrm>
            <a:off x="304800" y="1219200"/>
            <a:ext cx="8686800" cy="5257800"/>
          </a:xfrm>
        </p:spPr>
        <p:txBody>
          <a:bodyPr/>
          <a:lstStyle/>
          <a:p>
            <a:pPr eaLnBrk="1" hangingPunct="1"/>
            <a:r>
              <a:rPr altLang="en-US" b="1" dirty="0"/>
              <a:t>SQL standard and SQL syntax differences</a:t>
            </a:r>
          </a:p>
          <a:p>
            <a:pPr lvl="1" eaLnBrk="1" hangingPunct="1">
              <a:buFont typeface="Arial" charset="0"/>
              <a:buChar char="•"/>
            </a:pPr>
            <a:r>
              <a:rPr altLang="en-US" dirty="0"/>
              <a:t>Minor SQL syntax differences exist in SQL implementations in various popular RDBMS packages, such as differences in:</a:t>
            </a:r>
          </a:p>
          <a:p>
            <a:pPr lvl="2" eaLnBrk="1" hangingPunct="1"/>
            <a:r>
              <a:rPr altLang="en-US" dirty="0"/>
              <a:t>DATE and TIME data types</a:t>
            </a:r>
          </a:p>
          <a:p>
            <a:pPr lvl="2" eaLnBrk="1" hangingPunct="1"/>
            <a:r>
              <a:rPr altLang="en-US" dirty="0"/>
              <a:t>FOREIGN KEY syntax</a:t>
            </a:r>
          </a:p>
          <a:p>
            <a:pPr lvl="2" eaLnBrk="1" hangingPunct="1"/>
            <a:r>
              <a:rPr altLang="en-US" dirty="0"/>
              <a:t>Usage of AS keyword with aliases</a:t>
            </a:r>
          </a:p>
          <a:p>
            <a:pPr lvl="2" eaLnBrk="1" hangingPunct="1"/>
            <a:r>
              <a:rPr altLang="en-US" dirty="0"/>
              <a:t>ALTER TABLE syntax</a:t>
            </a:r>
          </a:p>
          <a:p>
            <a:pPr lvl="2" eaLnBrk="1" hangingPunct="1"/>
            <a:r>
              <a:rPr altLang="en-US" dirty="0"/>
              <a:t>Set operators</a:t>
            </a:r>
          </a:p>
          <a:p>
            <a:pPr lvl="2" eaLnBrk="1" hangingPunct="1"/>
            <a:r>
              <a:rPr altLang="en-US" dirty="0"/>
              <a:t>FULL OUTER JOIN implementation</a:t>
            </a:r>
          </a:p>
          <a:p>
            <a:pPr lvl="2" eaLnBrk="1" hangingPunct="1"/>
            <a:r>
              <a:rPr altLang="en-US" dirty="0"/>
              <a:t>Constraint management</a:t>
            </a:r>
          </a:p>
          <a:p>
            <a:pPr lvl="2" eaLnBrk="1" hangingPunct="1"/>
            <a:r>
              <a:rPr altLang="en-US" dirty="0"/>
              <a:t>GROUP BY restrictions</a:t>
            </a:r>
          </a:p>
        </p:txBody>
      </p:sp>
      <p:sp>
        <p:nvSpPr>
          <p:cNvPr id="27341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273413" name="Slide Number Placeholder 15"/>
          <p:cNvSpPr>
            <a:spLocks noGrp="1"/>
          </p:cNvSpPr>
          <p:nvPr>
            <p:ph type="sldNum" sz="quarter" idx="11"/>
          </p:nvPr>
        </p:nvSpPr>
        <p:spPr bwMode="auto">
          <a:xfrm>
            <a:off x="7696200" y="6629400"/>
            <a:ext cx="14478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25FC1055-1156-4A3E-B9D3-C18EA5A5D196}" type="slidenum">
              <a:rPr lang="en-US" altLang="en-US" sz="900" b="1">
                <a:solidFill>
                  <a:schemeClr val="tx1"/>
                </a:solidFill>
              </a:rPr>
              <a:pPr>
                <a:spcBef>
                  <a:spcPct val="0"/>
                </a:spcBef>
                <a:buClrTx/>
                <a:buSzTx/>
                <a:buFontTx/>
                <a:buNone/>
              </a:pPr>
              <a:t>73</a:t>
            </a:fld>
            <a:endParaRPr lang="en-US" altLang="en-US" sz="900" b="1">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p:cNvSpPr>
            <a:spLocks noGrp="1"/>
          </p:cNvSpPr>
          <p:nvPr>
            <p:ph type="title"/>
          </p:nvPr>
        </p:nvSpPr>
        <p:spPr bwMode="auto"/>
        <p:txBody>
          <a:bodyPr/>
          <a:lstStyle/>
          <a:p>
            <a:pPr eaLnBrk="1" hangingPunct="1"/>
            <a:r>
              <a:rPr altLang="en-US" cap="none">
                <a:ea typeface="MS PGothic" pitchFamily="34" charset="-128"/>
              </a:rPr>
              <a:t>GROUP BY</a:t>
            </a:r>
          </a:p>
        </p:txBody>
      </p:sp>
      <p:sp>
        <p:nvSpPr>
          <p:cNvPr id="95235" name="Content Placeholder 2"/>
          <p:cNvSpPr>
            <a:spLocks noGrp="1"/>
          </p:cNvSpPr>
          <p:nvPr>
            <p:ph idx="1"/>
          </p:nvPr>
        </p:nvSpPr>
        <p:spPr>
          <a:xfrm>
            <a:off x="0" y="1554163"/>
            <a:ext cx="9144000" cy="4525962"/>
          </a:xfrm>
        </p:spPr>
        <p:txBody>
          <a:bodyPr/>
          <a:lstStyle/>
          <a:p>
            <a:pPr marL="0" indent="0" eaLnBrk="1" hangingPunct="1">
              <a:buFont typeface="Wingdings" pitchFamily="2" charset="2"/>
              <a:buNone/>
            </a:pPr>
            <a:r>
              <a:rPr altLang="en-US" sz="2000" b="1" i="1" dirty="0"/>
              <a:t>Query 16 text: 	</a:t>
            </a:r>
            <a:r>
              <a:rPr altLang="en-US" sz="2000" i="1" dirty="0"/>
              <a:t>For each vendor, retrieve the vendor ID, number of products </a:t>
            </a:r>
            <a:br>
              <a:rPr altLang="en-US" sz="2000" i="1" dirty="0"/>
            </a:br>
            <a:r>
              <a:rPr altLang="en-US" sz="2000" i="1" dirty="0"/>
              <a:t>		supplied by the vendor, and average price of the products </a:t>
            </a:r>
            <a:br>
              <a:rPr altLang="en-US" sz="2000" i="1" dirty="0"/>
            </a:br>
            <a:r>
              <a:rPr altLang="en-US" sz="2000" i="1" dirty="0"/>
              <a:t>		supplied by the vendor</a:t>
            </a:r>
            <a:br>
              <a:rPr altLang="en-US" sz="2000" i="1" dirty="0"/>
            </a:br>
            <a:endParaRPr altLang="en-US" sz="2000" i="1" dirty="0"/>
          </a:p>
          <a:p>
            <a:pPr marL="0" indent="0" eaLnBrk="1" hangingPunct="1">
              <a:buFont typeface="Wingdings" pitchFamily="2" charset="2"/>
              <a:buNone/>
            </a:pPr>
            <a:r>
              <a:rPr altLang="en-US" sz="2000" b="1" i="1" dirty="0"/>
              <a:t>Query 16 : 	</a:t>
            </a:r>
            <a:r>
              <a:rPr altLang="en-US" sz="1800" dirty="0">
                <a:latin typeface="Courier New" pitchFamily="49" charset="0"/>
                <a:cs typeface="Courier New" pitchFamily="49" charset="0"/>
              </a:rPr>
              <a:t>SELECT 	</a:t>
            </a:r>
            <a:r>
              <a:rPr altLang="en-US" sz="1800" dirty="0" err="1">
                <a:latin typeface="Courier New" pitchFamily="49" charset="0"/>
                <a:cs typeface="Courier New" pitchFamily="49" charset="0"/>
              </a:rPr>
              <a:t>vendorid</a:t>
            </a:r>
            <a:r>
              <a:rPr altLang="en-US" sz="1800" dirty="0">
                <a:latin typeface="Courier New" pitchFamily="49" charset="0"/>
                <a:cs typeface="Courier New" pitchFamily="49" charset="0"/>
              </a:rPr>
              <a:t>, COUNT(*), AVG(</a:t>
            </a:r>
            <a:r>
              <a:rPr altLang="en-US" sz="1800" dirty="0" err="1">
                <a:latin typeface="Courier New" pitchFamily="49" charset="0"/>
                <a:cs typeface="Courier New" pitchFamily="49" charset="0"/>
              </a:rPr>
              <a:t>productprice</a:t>
            </a:r>
            <a:r>
              <a:rPr altLang="en-US" sz="1800" dirty="0">
                <a:latin typeface="Courier New" pitchFamily="49" charset="0"/>
                <a:cs typeface="Courier New" pitchFamily="49" charset="0"/>
              </a:rPr>
              <a:t>)</a:t>
            </a:r>
            <a:br>
              <a:rPr altLang="en-US" sz="1800" dirty="0">
                <a:latin typeface="Courier New" pitchFamily="49" charset="0"/>
                <a:cs typeface="Courier New" pitchFamily="49" charset="0"/>
              </a:rPr>
            </a:br>
            <a:r>
              <a:rPr altLang="en-US" sz="1800" dirty="0">
                <a:latin typeface="Courier New" pitchFamily="49" charset="0"/>
                <a:cs typeface="Courier New" pitchFamily="49" charset="0"/>
              </a:rPr>
              <a:t>		FROM 		product</a:t>
            </a:r>
            <a:br>
              <a:rPr altLang="en-US" sz="1800" dirty="0">
                <a:latin typeface="Courier New" pitchFamily="49" charset="0"/>
                <a:cs typeface="Courier New" pitchFamily="49" charset="0"/>
              </a:rPr>
            </a:br>
            <a:r>
              <a:rPr altLang="en-US" sz="1800" dirty="0">
                <a:latin typeface="Courier New" pitchFamily="49" charset="0"/>
                <a:cs typeface="Courier New" pitchFamily="49" charset="0"/>
              </a:rPr>
              <a:t>		GROUP BY 	</a:t>
            </a:r>
            <a:r>
              <a:rPr altLang="en-US" sz="1800" dirty="0" err="1">
                <a:latin typeface="Courier New" pitchFamily="49" charset="0"/>
                <a:cs typeface="Courier New" pitchFamily="49" charset="0"/>
              </a:rPr>
              <a:t>vendorid</a:t>
            </a:r>
            <a:r>
              <a:rPr altLang="en-US" sz="1800" dirty="0">
                <a:latin typeface="Courier New" pitchFamily="49" charset="0"/>
                <a:cs typeface="Courier New" pitchFamily="49" charset="0"/>
              </a:rPr>
              <a:t>;</a:t>
            </a:r>
            <a:endParaRPr altLang="en-US" sz="2000" b="1" i="1" dirty="0"/>
          </a:p>
          <a:p>
            <a:pPr marL="0" indent="0" eaLnBrk="1" hangingPunct="1">
              <a:buFont typeface="Wingdings" pitchFamily="2" charset="2"/>
              <a:buNone/>
            </a:pPr>
            <a:endParaRPr altLang="en-US" sz="2000" b="1" i="1" dirty="0"/>
          </a:p>
          <a:p>
            <a:pPr marL="0" indent="0" eaLnBrk="1" hangingPunct="1">
              <a:buFont typeface="Wingdings" pitchFamily="2" charset="2"/>
              <a:buNone/>
            </a:pPr>
            <a:r>
              <a:rPr altLang="en-US" sz="2000" b="1" i="1" dirty="0"/>
              <a:t>Query 16 result:</a:t>
            </a:r>
          </a:p>
        </p:txBody>
      </p:sp>
      <p:sp>
        <p:nvSpPr>
          <p:cNvPr id="9523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95237"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C98695C9-36F5-4255-A434-9D3F9A02DB4F}" type="slidenum">
              <a:rPr lang="en-US" altLang="en-US" sz="900" b="1">
                <a:solidFill>
                  <a:schemeClr val="tx1"/>
                </a:solidFill>
              </a:rPr>
              <a:pPr>
                <a:spcBef>
                  <a:spcPct val="0"/>
                </a:spcBef>
                <a:buClrTx/>
                <a:buSzTx/>
                <a:buFontTx/>
                <a:buNone/>
              </a:pPr>
              <a:t>8</a:t>
            </a:fld>
            <a:endParaRPr lang="en-US" altLang="en-US" sz="900" b="1">
              <a:solidFill>
                <a:schemeClr val="tx1"/>
              </a:solidFill>
            </a:endParaRPr>
          </a:p>
        </p:txBody>
      </p:sp>
      <p:pic>
        <p:nvPicPr>
          <p:cNvPr id="952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4200525"/>
            <a:ext cx="3857625" cy="15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1000">
                <a:solidFill>
                  <a:schemeClr val="tx1"/>
                </a:solidFill>
              </a:rPr>
              <a:t>Jukić, Vrbsky, Nestorov – Database Systems </a:t>
            </a:r>
          </a:p>
        </p:txBody>
      </p:sp>
      <p:sp>
        <p:nvSpPr>
          <p:cNvPr id="97283" name="Content Placeholder 2"/>
          <p:cNvSpPr txBox="1">
            <a:spLocks/>
          </p:cNvSpPr>
          <p:nvPr/>
        </p:nvSpPr>
        <p:spPr bwMode="auto">
          <a:xfrm>
            <a:off x="-11113" y="0"/>
            <a:ext cx="915511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eaLnBrk="1" hangingPunct="1">
              <a:buFont typeface="Wingdings 2" pitchFamily="18" charset="2"/>
              <a:buNone/>
            </a:pPr>
            <a:r>
              <a:rPr lang="en-US" altLang="en-US" sz="2000" b="1" i="1"/>
              <a:t>Query 16 illustration</a:t>
            </a:r>
          </a:p>
          <a:p>
            <a:pPr eaLnBrk="1" hangingPunct="1">
              <a:buFont typeface="Wingdings 2" pitchFamily="18" charset="2"/>
              <a:buNone/>
            </a:pPr>
            <a:endParaRPr lang="en-US" altLang="en-US" sz="2000" b="1"/>
          </a:p>
        </p:txBody>
      </p:sp>
      <p:pic>
        <p:nvPicPr>
          <p:cNvPr id="9728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76200"/>
            <a:ext cx="6330950" cy="640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85" name="Slide Number Placeholder 1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itchFamily="18" charset="2"/>
              <a:buChar char=""/>
              <a:defRPr sz="2400">
                <a:solidFill>
                  <a:schemeClr val="tx2"/>
                </a:solidFill>
                <a:latin typeface="Franklin Gothic Book" pitchFamily="34" charset="0"/>
                <a:ea typeface="MS PGothic" pitchFamily="34" charset="-128"/>
              </a:defRPr>
            </a:lvl1pPr>
            <a:lvl2pPr marL="742950" indent="-285750">
              <a:spcBef>
                <a:spcPct val="20000"/>
              </a:spcBef>
              <a:buClr>
                <a:schemeClr val="accent1"/>
              </a:buClr>
              <a:buSzPct val="70000"/>
              <a:buFont typeface="Wingdings 2" pitchFamily="18" charset="2"/>
              <a:buChar char=""/>
              <a:defRPr sz="2000">
                <a:solidFill>
                  <a:schemeClr val="tx2"/>
                </a:solidFill>
                <a:latin typeface="Franklin Gothic Book" pitchFamily="34" charset="0"/>
                <a:ea typeface="MS PGothic" pitchFamily="34" charset="-128"/>
              </a:defRPr>
            </a:lvl2pPr>
            <a:lvl3pPr marL="1143000" indent="-228600">
              <a:spcBef>
                <a:spcPct val="20000"/>
              </a:spcBef>
              <a:buClr>
                <a:schemeClr val="accent1"/>
              </a:buClr>
              <a:buSzPct val="70000"/>
              <a:buFont typeface="Wingdings 2" pitchFamily="18" charset="2"/>
              <a:buChar char=""/>
              <a:defRPr>
                <a:solidFill>
                  <a:schemeClr val="tx2"/>
                </a:solidFill>
                <a:latin typeface="Franklin Gothic Book" pitchFamily="34" charset="0"/>
                <a:ea typeface="MS PGothic" pitchFamily="34" charset="-128"/>
              </a:defRPr>
            </a:lvl3pPr>
            <a:lvl4pPr marL="1600200" indent="-228600">
              <a:spcBef>
                <a:spcPct val="20000"/>
              </a:spcBef>
              <a:buClr>
                <a:schemeClr val="accent1"/>
              </a:buClr>
              <a:buSzPct val="70000"/>
              <a:buFont typeface="Wingdings 2" pitchFamily="18" charset="2"/>
              <a:buChar char=""/>
              <a:defRPr sz="1600">
                <a:solidFill>
                  <a:schemeClr val="tx2"/>
                </a:solidFill>
                <a:latin typeface="Franklin Gothic Book" pitchFamily="34" charset="0"/>
                <a:ea typeface="MS PGothic" pitchFamily="34" charset="-128"/>
              </a:defRPr>
            </a:lvl4pPr>
            <a:lvl5pPr marL="2057400" indent="-228600">
              <a:spcBef>
                <a:spcPct val="20000"/>
              </a:spcBef>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5pPr>
            <a:lvl6pPr marL="25146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6pPr>
            <a:lvl7pPr marL="29718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7pPr>
            <a:lvl8pPr marL="34290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8pPr>
            <a:lvl9pPr marL="3886200" indent="-228600" eaLnBrk="0" fontAlgn="base" hangingPunct="0">
              <a:spcBef>
                <a:spcPct val="20000"/>
              </a:spcBef>
              <a:spcAft>
                <a:spcPct val="0"/>
              </a:spcAft>
              <a:buClr>
                <a:schemeClr val="accent1"/>
              </a:buClr>
              <a:buSzPct val="60000"/>
              <a:buFont typeface="Wingdings 2" pitchFamily="18" charset="2"/>
              <a:buChar char=""/>
              <a:defRPr sz="1400">
                <a:solidFill>
                  <a:schemeClr val="tx2"/>
                </a:solidFill>
                <a:latin typeface="Franklin Gothic Book" pitchFamily="34" charset="0"/>
                <a:ea typeface="MS PGothic" pitchFamily="34" charset="-128"/>
              </a:defRPr>
            </a:lvl9pPr>
          </a:lstStyle>
          <a:p>
            <a:pPr>
              <a:spcBef>
                <a:spcPct val="0"/>
              </a:spcBef>
              <a:buClrTx/>
              <a:buSzTx/>
              <a:buFontTx/>
              <a:buNone/>
            </a:pPr>
            <a:r>
              <a:rPr lang="en-US" altLang="en-US" sz="900">
                <a:solidFill>
                  <a:schemeClr val="tx1"/>
                </a:solidFill>
              </a:rPr>
              <a:t>Chapter 5 – Slide  </a:t>
            </a:r>
            <a:fld id="{DE634BBF-0348-493B-A39C-50E730A0EEE4}" type="slidenum">
              <a:rPr lang="en-US" altLang="en-US" sz="900" b="1">
                <a:solidFill>
                  <a:schemeClr val="tx1"/>
                </a:solidFill>
              </a:rPr>
              <a:pPr>
                <a:spcBef>
                  <a:spcPct val="0"/>
                </a:spcBef>
                <a:buClrTx/>
                <a:buSzTx/>
                <a:buFontTx/>
                <a:buNone/>
              </a:pPr>
              <a:t>9</a:t>
            </a:fld>
            <a:endParaRPr lang="en-US" altLang="en-US" sz="900" b="1">
              <a:solidFill>
                <a:schemeClr val="tx1"/>
              </a:solidFill>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1641</TotalTime>
  <Words>3182</Words>
  <Application>Microsoft Office PowerPoint</Application>
  <PresentationFormat>On-screen Show (4:3)</PresentationFormat>
  <Paragraphs>736</Paragraphs>
  <Slides>73</Slides>
  <Notes>72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73</vt:i4>
      </vt:variant>
    </vt:vector>
  </HeadingPairs>
  <TitlesOfParts>
    <vt:vector size="82" baseType="lpstr">
      <vt:lpstr>MS PGothic</vt:lpstr>
      <vt:lpstr>Arial</vt:lpstr>
      <vt:lpstr>Calibri</vt:lpstr>
      <vt:lpstr>Courier New</vt:lpstr>
      <vt:lpstr>Franklin Gothic Book</vt:lpstr>
      <vt:lpstr>Franklin Gothic Medium</vt:lpstr>
      <vt:lpstr>Wingdings</vt:lpstr>
      <vt:lpstr>Wingdings 2</vt:lpstr>
      <vt:lpstr>Trek</vt:lpstr>
      <vt:lpstr>SQL</vt:lpstr>
      <vt:lpstr>AGGREGATE FUNCTIONS</vt:lpstr>
      <vt:lpstr>AGGREGATE FUNCTIONS</vt:lpstr>
      <vt:lpstr>AGGREGATE FUNCTIONS</vt:lpstr>
      <vt:lpstr>AGGREGATE FUNCTIONS</vt:lpstr>
      <vt:lpstr>AGGREGATE FUNCTIONS</vt:lpstr>
      <vt:lpstr>GROUP BY</vt:lpstr>
      <vt:lpstr>GROUP BY</vt:lpstr>
      <vt:lpstr>PowerPoint Presentation</vt:lpstr>
      <vt:lpstr>GROUP BY</vt:lpstr>
      <vt:lpstr>GROUP BY</vt:lpstr>
      <vt:lpstr>GROUP BY</vt:lpstr>
      <vt:lpstr>GROUP BY</vt:lpstr>
      <vt:lpstr>GROUP BY</vt:lpstr>
      <vt:lpstr>GROUP BY</vt:lpstr>
      <vt:lpstr>HAVING</vt:lpstr>
      <vt:lpstr>HAVING</vt:lpstr>
      <vt:lpstr>HAVING</vt:lpstr>
      <vt:lpstr>HAVING</vt:lpstr>
      <vt:lpstr>HAVING</vt:lpstr>
      <vt:lpstr>HAVING</vt:lpstr>
      <vt:lpstr>HAVING</vt:lpstr>
      <vt:lpstr>NESTED QUERIES</vt:lpstr>
      <vt:lpstr>NESTED QUERIES</vt:lpstr>
      <vt:lpstr>NESTED QUERIES</vt:lpstr>
      <vt:lpstr>IN</vt:lpstr>
      <vt:lpstr>IN</vt:lpstr>
      <vt:lpstr>IN</vt:lpstr>
      <vt:lpstr>ALIAS</vt:lpstr>
      <vt:lpstr>ALIAS</vt:lpstr>
      <vt:lpstr>ALIAS</vt:lpstr>
      <vt:lpstr>ALIAS</vt:lpstr>
      <vt:lpstr>ALIAS - AS</vt:lpstr>
      <vt:lpstr>DML</vt:lpstr>
      <vt:lpstr>UPDATE - Used to modify the data stored in database relations </vt:lpstr>
      <vt:lpstr>DELETE</vt:lpstr>
      <vt:lpstr>DELETE</vt:lpstr>
      <vt:lpstr>VIEW</vt:lpstr>
      <vt:lpstr>VIEW</vt:lpstr>
      <vt:lpstr>VIEW</vt:lpstr>
      <vt:lpstr>VIEW</vt:lpstr>
      <vt:lpstr>VIEW</vt:lpstr>
      <vt:lpstr>VIEW</vt:lpstr>
      <vt:lpstr>VIEW</vt:lpstr>
      <vt:lpstr>SET OPERATORS</vt:lpstr>
      <vt:lpstr>SET OPERATORS</vt:lpstr>
      <vt:lpstr>SET OPERATORS</vt:lpstr>
      <vt:lpstr>SET OPERATORS</vt:lpstr>
      <vt:lpstr>SET OPERATORS</vt:lpstr>
      <vt:lpstr>SET OPERATORS</vt:lpstr>
      <vt:lpstr>SET OPERATORS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CONSTRAINT MANAGEMENT</vt:lpstr>
      <vt:lpstr>CONSTRAINT MANAGEMENT</vt:lpstr>
      <vt:lpstr>IS NULL</vt:lpstr>
      <vt:lpstr>IS NULL</vt:lpstr>
      <vt:lpstr>EXISTS</vt:lpstr>
      <vt:lpstr>EXISTS</vt:lpstr>
      <vt:lpstr>NOT</vt:lpstr>
      <vt:lpstr>NOT</vt:lpstr>
      <vt:lpstr>INSERTING FROM A QUERY</vt:lpstr>
      <vt:lpstr>INSERTING FROM A QUERY</vt:lpstr>
      <vt:lpstr>INAPPROPRIATE USE OF OBSERVED VALUES IN SQL </vt:lpstr>
      <vt:lpstr>SQL STANDARD AND SQL SYNTAX DIFFERENCES</vt:lpstr>
      <vt:lpstr>SQL STANDARD AND SQL SYNTAX DIFFERENCES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 Introduction</dc:title>
  <dc:creator>user</dc:creator>
  <cp:lastModifiedBy>Administrator</cp:lastModifiedBy>
  <cp:revision>162</cp:revision>
  <dcterms:created xsi:type="dcterms:W3CDTF">2006-08-16T00:00:00Z</dcterms:created>
  <dcterms:modified xsi:type="dcterms:W3CDTF">2018-03-01T15:26:49Z</dcterms:modified>
</cp:coreProperties>
</file>