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81" r:id="rId3"/>
    <p:sldId id="34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Research Paper Description" id="{ABA716BF-3A5C-4ADB-94C9-CFEF84EBA240}">
          <p14:sldIdLst>
            <p14:sldId id="28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4034" autoAdjust="0"/>
  </p:normalViewPr>
  <p:slideViewPr>
    <p:cSldViewPr>
      <p:cViewPr varScale="1">
        <p:scale>
          <a:sx n="79" d="100"/>
          <a:sy n="79" d="100"/>
        </p:scale>
        <p:origin x="93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Summer </a:t>
            </a:r>
            <a:r>
              <a:rPr lang="en-US" sz="2400">
                <a:latin typeface="+mn-lt"/>
              </a:rPr>
              <a:t>‘19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Discussion Questions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Discussion Questions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How has software development improved as a result of the “software crisis” discussed in lecture?, how is it still the same?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Discuss benefits of the Waterfall approach as well as shortcomings of the Agile approach.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Discuss an example of non-functional requirements which require design trade-offs in order to each be satisfied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Why are software systems particularly well-suited for automation?, under what circumstances is it difficult create a software system which automates?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Why does a compiler consistently translate source code accurately while humans frequently misunderstand each other?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Why is it difficult if not impossible to prove perfection?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Discuss the concept of defensive design and give an example.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Discuss the benefits of reuse and steps that should be taken to make components reusable.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Discuss differences and similarities between H-C-I and C-C-I designs.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What about “mission critical” makes development </a:t>
            </a:r>
            <a:r>
              <a:rPr lang="en-US" altLang="en-US"/>
              <a:t>more difficult?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5586433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340</Words>
  <Application>Microsoft Office PowerPoint</Application>
  <PresentationFormat>On-screen Show (4:3)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Futura Bk BT</vt:lpstr>
      <vt:lpstr>Futura Lt BT</vt:lpstr>
      <vt:lpstr>Futura Md BT</vt:lpstr>
      <vt:lpstr>Georgia</vt:lpstr>
      <vt:lpstr>Training</vt:lpstr>
      <vt:lpstr>Software Engineering CS 487</vt:lpstr>
      <vt:lpstr>PowerPoint Presentation</vt:lpstr>
      <vt:lpstr>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2019-07-22T23:59:52Z</dcterms:modified>
</cp:coreProperties>
</file>