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81" r:id="rId3"/>
    <p:sldId id="376" r:id="rId4"/>
    <p:sldId id="369" r:id="rId5"/>
    <p:sldId id="377" r:id="rId6"/>
    <p:sldId id="378" r:id="rId7"/>
    <p:sldId id="379" r:id="rId8"/>
    <p:sldId id="348" r:id="rId9"/>
    <p:sldId id="349" r:id="rId10"/>
    <p:sldId id="350" r:id="rId11"/>
    <p:sldId id="3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Team Design Project Description" id="{ABA716BF-3A5C-4ADB-94C9-CFEF84EBA240}">
          <p14:sldIdLst>
            <p14:sldId id="281"/>
            <p14:sldId id="376"/>
            <p14:sldId id="369"/>
            <p14:sldId id="377"/>
            <p14:sldId id="378"/>
            <p14:sldId id="379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Team B – Improve Campus Morale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Hile</a:t>
            </a:r>
            <a:r>
              <a:rPr lang="en-US" altLang="en-US" dirty="0"/>
              <a:t>, Andrew</a:t>
            </a:r>
          </a:p>
          <a:p>
            <a:pPr lvl="1"/>
            <a:r>
              <a:rPr lang="en-US" altLang="en-US" dirty="0"/>
              <a:t>Morcom, Christopher</a:t>
            </a:r>
          </a:p>
          <a:p>
            <a:pPr lvl="1"/>
            <a:r>
              <a:rPr lang="en-US" altLang="en-US" dirty="0" err="1"/>
              <a:t>Puriricacion</a:t>
            </a:r>
            <a:r>
              <a:rPr lang="en-US" altLang="en-US" dirty="0"/>
              <a:t>, William</a:t>
            </a:r>
          </a:p>
        </p:txBody>
      </p:sp>
    </p:spTree>
    <p:extLst>
      <p:ext uri="{BB962C8B-B14F-4D97-AF65-F5344CB8AC3E}">
        <p14:creationId xmlns:p14="http://schemas.microsoft.com/office/powerpoint/2010/main" val="16087969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C – Improve Time </a:t>
            </a:r>
            <a:r>
              <a:rPr lang="en-US" altLang="en-US" dirty="0" err="1"/>
              <a:t>Mgmt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 err="1"/>
              <a:t>Khedlekar</a:t>
            </a:r>
            <a:r>
              <a:rPr lang="en-US" altLang="en-US" dirty="0"/>
              <a:t>, </a:t>
            </a:r>
            <a:r>
              <a:rPr lang="en-US" altLang="en-US" dirty="0" err="1"/>
              <a:t>Gandhali</a:t>
            </a:r>
            <a:endParaRPr lang="en-US" altLang="en-US" dirty="0"/>
          </a:p>
          <a:p>
            <a:pPr lvl="1"/>
            <a:r>
              <a:rPr lang="en-US" altLang="en-US" dirty="0"/>
              <a:t>Li, </a:t>
            </a:r>
            <a:r>
              <a:rPr lang="en-US" altLang="en-US" dirty="0" err="1"/>
              <a:t>Shijie</a:t>
            </a:r>
            <a:endParaRPr lang="en-US" altLang="en-US" dirty="0"/>
          </a:p>
          <a:p>
            <a:pPr lvl="1"/>
            <a:r>
              <a:rPr lang="en-US" altLang="en-US" dirty="0"/>
              <a:t>Vo, </a:t>
            </a:r>
            <a:r>
              <a:rPr lang="en-US" altLang="en-US" dirty="0" err="1"/>
              <a:t>Tra</a:t>
            </a:r>
            <a:r>
              <a:rPr lang="en-US" altLang="en-US" dirty="0"/>
              <a:t> Lam Thanh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442320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Team Project Description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Customer Request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Problem statement</a:t>
            </a:r>
          </a:p>
          <a:p>
            <a:pPr lvl="1"/>
            <a:r>
              <a:rPr lang="en-US" altLang="en-US" dirty="0"/>
              <a:t>Design and prototype a “Student Assist” app</a:t>
            </a:r>
          </a:p>
          <a:p>
            <a:pPr lvl="1"/>
            <a:r>
              <a:rPr lang="en-US" altLang="en-US" dirty="0"/>
              <a:t>Must be provably:</a:t>
            </a:r>
          </a:p>
          <a:p>
            <a:pPr lvl="2"/>
            <a:r>
              <a:rPr lang="en-US" altLang="en-US" dirty="0"/>
              <a:t>Of Use – both valuable and usable </a:t>
            </a:r>
          </a:p>
          <a:p>
            <a:pPr lvl="2"/>
            <a:r>
              <a:rPr lang="en-US" altLang="en-US" dirty="0"/>
              <a:t>Robust, portable, scalable, evolvable, etc.</a:t>
            </a:r>
          </a:p>
          <a:p>
            <a:pPr lvl="2"/>
            <a:r>
              <a:rPr lang="en-US" altLang="en-US" dirty="0"/>
              <a:t>Secure – maintain privacy and integrity</a:t>
            </a:r>
          </a:p>
          <a:p>
            <a:r>
              <a:rPr lang="en-US" altLang="en-US" dirty="0"/>
              <a:t>Improvement opportunity</a:t>
            </a:r>
          </a:p>
          <a:p>
            <a:pPr lvl="1"/>
            <a:r>
              <a:rPr lang="en-US" altLang="en-US" dirty="0"/>
              <a:t>Value: Discover ways in which students could benefit from assistance in all aspects of earning their degree</a:t>
            </a:r>
          </a:p>
          <a:p>
            <a:pPr lvl="1"/>
            <a:r>
              <a:rPr lang="en-US" altLang="en-US" dirty="0"/>
              <a:t>Engineering: Utilize available data and technologies to design a system that will address the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8378447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Deliverables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Analysis report (due 7/18/19)</a:t>
            </a:r>
          </a:p>
          <a:p>
            <a:pPr lvl="1"/>
            <a:r>
              <a:rPr lang="en-US" altLang="en-US" dirty="0"/>
              <a:t>User Analysis and Requirements Spec </a:t>
            </a:r>
          </a:p>
          <a:p>
            <a:pPr lvl="1"/>
            <a:r>
              <a:rPr lang="en-US" altLang="en-US" dirty="0"/>
              <a:t>Test Plan</a:t>
            </a:r>
          </a:p>
          <a:p>
            <a:r>
              <a:rPr lang="en-US" altLang="en-US" dirty="0"/>
              <a:t>Preliminary Design report (due 7/31/19)</a:t>
            </a:r>
          </a:p>
          <a:p>
            <a:pPr lvl="1"/>
            <a:r>
              <a:rPr lang="en-US" altLang="en-US" dirty="0"/>
              <a:t>High-level Design (System and Data Models, etc.)</a:t>
            </a:r>
          </a:p>
          <a:p>
            <a:pPr lvl="1"/>
            <a:r>
              <a:rPr lang="en-US" altLang="en-US" dirty="0"/>
              <a:t>UI screen prototypes in support of workflow model</a:t>
            </a:r>
          </a:p>
          <a:p>
            <a:pPr lvl="1"/>
            <a:r>
              <a:rPr lang="en-US" altLang="en-US" dirty="0"/>
              <a:t>Pseudocode of key features and exception handling</a:t>
            </a:r>
          </a:p>
          <a:p>
            <a:r>
              <a:rPr lang="en-US" altLang="en-US" dirty="0"/>
              <a:t>Presentation of prototype (week of 8/6/19)</a:t>
            </a:r>
          </a:p>
          <a:p>
            <a:r>
              <a:rPr lang="en-US" altLang="en-US" dirty="0"/>
              <a:t>Final Reports (due 8/9/18)</a:t>
            </a:r>
          </a:p>
          <a:p>
            <a:pPr lvl="1"/>
            <a:r>
              <a:rPr lang="en-US" altLang="en-US" dirty="0"/>
              <a:t>Individual Assessment</a:t>
            </a:r>
          </a:p>
          <a:p>
            <a:pPr lvl="2"/>
            <a:r>
              <a:rPr lang="en-US" altLang="en-US" dirty="0"/>
              <a:t>Analysis of team performance</a:t>
            </a:r>
          </a:p>
          <a:p>
            <a:pPr lvl="2"/>
            <a:r>
              <a:rPr lang="en-US" altLang="en-US" dirty="0"/>
              <a:t>Description of improvement opportunities</a:t>
            </a:r>
          </a:p>
          <a:p>
            <a:pPr lvl="1"/>
            <a:r>
              <a:rPr lang="en-US" altLang="en-US" dirty="0"/>
              <a:t>Team Final Report</a:t>
            </a:r>
          </a:p>
          <a:p>
            <a:pPr lvl="2"/>
            <a:r>
              <a:rPr lang="en-US" altLang="en-US" dirty="0"/>
              <a:t>Package of updated analysis and design</a:t>
            </a:r>
          </a:p>
          <a:p>
            <a:pPr lvl="2"/>
            <a:r>
              <a:rPr lang="en-US" altLang="en-US" dirty="0"/>
              <a:t>System documentation</a:t>
            </a:r>
          </a:p>
          <a:p>
            <a:pPr lvl="2"/>
            <a:r>
              <a:rPr lang="en-US" altLang="en-US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51021673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/>
              <a:t>Working Prototype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Demonstrate the capabilities of your system</a:t>
            </a:r>
          </a:p>
          <a:p>
            <a:pPr lvl="1"/>
            <a:r>
              <a:rPr lang="en-US" altLang="en-US" dirty="0"/>
              <a:t>Present a “walkthrough” of your system</a:t>
            </a:r>
          </a:p>
          <a:p>
            <a:pPr lvl="1"/>
            <a:r>
              <a:rPr lang="en-US" altLang="en-US" dirty="0"/>
              <a:t>Show “fitness” with respect to test plan</a:t>
            </a:r>
          </a:p>
          <a:p>
            <a:pPr lvl="1"/>
            <a:r>
              <a:rPr lang="en-US" altLang="en-US" dirty="0"/>
              <a:t>Platform, language, etc. are up to you</a:t>
            </a:r>
          </a:p>
          <a:p>
            <a:pPr lvl="1"/>
            <a:r>
              <a:rPr lang="en-US" altLang="en-US" dirty="0"/>
              <a:t>It is expected that it will not be a “finished product”, so it is OK if elements are incomplete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980002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User Analysis and Requirements Spec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Document essential information regarding the users and their needs</a:t>
            </a:r>
          </a:p>
          <a:p>
            <a:pPr lvl="1">
              <a:defRPr/>
            </a:pPr>
            <a:r>
              <a:rPr lang="en-US" dirty="0"/>
              <a:t>Describe categories of users and the characteristics which uniquely identify each</a:t>
            </a:r>
          </a:p>
          <a:p>
            <a:pPr lvl="1">
              <a:defRPr/>
            </a:pPr>
            <a:r>
              <a:rPr lang="en-US" dirty="0"/>
              <a:t>Show the interactions between users and the system</a:t>
            </a:r>
          </a:p>
          <a:p>
            <a:pPr lvl="1">
              <a:defRPr/>
            </a:pPr>
            <a:r>
              <a:rPr lang="en-US" dirty="0"/>
              <a:t>Identify the critical pieces of data and how they relate to the identified user interactions</a:t>
            </a:r>
          </a:p>
          <a:p>
            <a:pPr>
              <a:defRPr/>
            </a:pPr>
            <a:r>
              <a:rPr lang="en-US" dirty="0"/>
              <a:t>Document the requirements</a:t>
            </a:r>
          </a:p>
          <a:p>
            <a:pPr lvl="1">
              <a:defRPr/>
            </a:pPr>
            <a:r>
              <a:rPr lang="en-US" dirty="0"/>
              <a:t>Functional, non-functional, environmental, etc.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0528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/>
              <a:t>Test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Describe your approach for verifying proper implementation of each requirement</a:t>
            </a:r>
          </a:p>
          <a:p>
            <a:pPr lvl="1"/>
            <a:r>
              <a:rPr lang="en-US" altLang="en-US" dirty="0"/>
              <a:t>Traceability</a:t>
            </a:r>
          </a:p>
          <a:p>
            <a:pPr lvl="1"/>
            <a:r>
              <a:rPr lang="en-US" altLang="en-US" dirty="0"/>
              <a:t>Scenarios </a:t>
            </a:r>
            <a:r>
              <a:rPr lang="en-US" altLang="en-US"/>
              <a:t>and test </a:t>
            </a:r>
            <a:r>
              <a:rPr lang="en-US" altLang="en-US" dirty="0"/>
              <a:t>cases</a:t>
            </a:r>
          </a:p>
          <a:p>
            <a:pPr lvl="1"/>
            <a:r>
              <a:rPr lang="en-US" altLang="en-US" dirty="0"/>
              <a:t>Usability</a:t>
            </a:r>
          </a:p>
          <a:p>
            <a:pPr lvl="1"/>
            <a:r>
              <a:rPr lang="en-US" altLang="en-US" dirty="0"/>
              <a:t>Exception handling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532630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Project Teams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321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A – Improve Collaboration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Team members</a:t>
            </a:r>
          </a:p>
          <a:p>
            <a:pPr lvl="1"/>
            <a:r>
              <a:rPr lang="en-US" altLang="en-US" dirty="0"/>
              <a:t>Blackman, Nathaniel</a:t>
            </a:r>
          </a:p>
          <a:p>
            <a:pPr lvl="1"/>
            <a:r>
              <a:rPr lang="en-US" altLang="en-US" dirty="0" err="1"/>
              <a:t>Nemec</a:t>
            </a:r>
            <a:r>
              <a:rPr lang="en-US" altLang="en-US" dirty="0"/>
              <a:t>, </a:t>
            </a:r>
            <a:r>
              <a:rPr lang="en-US" altLang="en-US" dirty="0" err="1"/>
              <a:t>Christoper</a:t>
            </a:r>
            <a:endParaRPr lang="en-US" altLang="en-US" dirty="0"/>
          </a:p>
          <a:p>
            <a:pPr lvl="1"/>
            <a:r>
              <a:rPr lang="en-US" altLang="en-US" dirty="0" err="1"/>
              <a:t>Ntigurirwa</a:t>
            </a:r>
            <a:r>
              <a:rPr lang="en-US" altLang="en-US" dirty="0"/>
              <a:t>, Prosper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648119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546</Words>
  <Application>Microsoft Office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Software Engineering CS 487</vt:lpstr>
      <vt:lpstr>PowerPoint Presentation</vt:lpstr>
      <vt:lpstr>Customer Request</vt:lpstr>
      <vt:lpstr>Deliverables</vt:lpstr>
      <vt:lpstr>Working Prototype</vt:lpstr>
      <vt:lpstr>User Analysis and Requirements Spec</vt:lpstr>
      <vt:lpstr>Test Planning</vt:lpstr>
      <vt:lpstr>PowerPoint Presentation</vt:lpstr>
      <vt:lpstr>Team A – Improve Collaboration </vt:lpstr>
      <vt:lpstr>Team B – Improve Campus Morale</vt:lpstr>
      <vt:lpstr>Team C – Improve Time Mgmt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2019-07-05T20:10:52Z</dcterms:modified>
</cp:coreProperties>
</file>