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/>
        </p14:section>
        <p14:section name="Research Paper Description" id="{ABA716BF-3A5C-4ADB-94C9-CFEF84EBA240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>
        <p:scale>
          <a:sx n="87" d="100"/>
          <a:sy n="87" d="100"/>
        </p:scale>
        <p:origin x="134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Software Development for Automation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Study the process of developing software applications which automate</a:t>
            </a:r>
          </a:p>
          <a:p>
            <a:pPr lvl="1"/>
            <a:r>
              <a:rPr lang="en-US" altLang="en-US" dirty="0"/>
              <a:t>Report on a case study of a software application / system specifically intended to automate an otherwise manual task</a:t>
            </a:r>
          </a:p>
          <a:p>
            <a:pPr lvl="1"/>
            <a:r>
              <a:rPr lang="en-US" altLang="en-US" dirty="0"/>
              <a:t>Describe specific challenges (found in each software engineering phase) of developing automated systems </a:t>
            </a:r>
          </a:p>
          <a:p>
            <a:pPr lvl="1"/>
            <a:r>
              <a:rPr lang="en-US" altLang="en-US" dirty="0"/>
              <a:t>Based on your research of automation development, describe </a:t>
            </a:r>
          </a:p>
          <a:p>
            <a:pPr lvl="2"/>
            <a:r>
              <a:rPr lang="en-US" altLang="en-US" dirty="0"/>
              <a:t>5 areas of concern</a:t>
            </a:r>
          </a:p>
          <a:p>
            <a:pPr lvl="2"/>
            <a:r>
              <a:rPr lang="en-US" altLang="en-US" dirty="0"/>
              <a:t>5 “best practices”</a:t>
            </a:r>
          </a:p>
          <a:p>
            <a:pPr lvl="1"/>
            <a:r>
              <a:rPr lang="en-US" altLang="en-US" dirty="0"/>
              <a:t>Analyze and discuss a tool used to automate some part of software development </a:t>
            </a:r>
          </a:p>
          <a:p>
            <a:r>
              <a:rPr lang="en-US" altLang="en-US" dirty="0"/>
              <a:t>Deliverables </a:t>
            </a:r>
          </a:p>
          <a:p>
            <a:pPr lvl="1"/>
            <a:r>
              <a:rPr lang="en-US" altLang="en-US" dirty="0"/>
              <a:t>Draft (7/22/19)</a:t>
            </a:r>
          </a:p>
          <a:p>
            <a:pPr lvl="1"/>
            <a:r>
              <a:rPr lang="en-US" altLang="en-US" dirty="0"/>
              <a:t>Final (8/9/19)</a:t>
            </a:r>
          </a:p>
        </p:txBody>
      </p:sp>
    </p:spTree>
    <p:extLst>
      <p:ext uri="{BB962C8B-B14F-4D97-AF65-F5344CB8AC3E}">
        <p14:creationId xmlns:p14="http://schemas.microsoft.com/office/powerpoint/2010/main" val="2655586433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Bk BT</vt:lpstr>
      <vt:lpstr>Futura Lt BT</vt:lpstr>
      <vt:lpstr>Futura Md BT</vt:lpstr>
      <vt:lpstr>Georgia</vt:lpstr>
      <vt:lpstr>Training</vt:lpstr>
      <vt:lpstr>Software Development for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2019-08-08T23:28:02Z</dcterms:modified>
</cp:coreProperties>
</file>