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4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68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261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4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30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3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9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4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9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3176-0891-40D0-90CB-26D0EAC0231F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8681-3B28-47FB-8824-C2FE13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05D6-F608-4CDC-9952-827CC09DF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542 Link-State Routing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1A102-2050-4534-BEB7-77328412F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Morcom (Seat 20)</a:t>
            </a:r>
          </a:p>
        </p:txBody>
      </p:sp>
    </p:spTree>
    <p:extLst>
      <p:ext uri="{BB962C8B-B14F-4D97-AF65-F5344CB8AC3E}">
        <p14:creationId xmlns:p14="http://schemas.microsoft.com/office/powerpoint/2010/main" val="272467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20E5-D6F1-42D4-810B-F884EAB1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9C2D8-73B9-44D6-87C8-C8FF3ADA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06" y="2438961"/>
            <a:ext cx="4828800" cy="685799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AC45F5-29A7-4EC5-B263-200C75FB63C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1413" y="3124760"/>
            <a:ext cx="4842292" cy="3120467"/>
          </a:xfrm>
        </p:spPr>
        <p:txBody>
          <a:bodyPr/>
          <a:lstStyle/>
          <a:p>
            <a:r>
              <a:rPr lang="en-US" dirty="0"/>
              <a:t>(From main menu) Command: 6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CC926-E8BB-410F-B193-8CB254ACE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23286" y="3979478"/>
            <a:ext cx="4938580" cy="682627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6D38247-8E6F-4CAC-BF78-DB6F22C96C5E}"/>
              </a:ext>
            </a:extLst>
          </p:cNvPr>
          <p:cNvSpPr txBox="1">
            <a:spLocks/>
          </p:cNvSpPr>
          <p:nvPr/>
        </p:nvSpPr>
        <p:spPr>
          <a:xfrm>
            <a:off x="6144144" y="3124759"/>
            <a:ext cx="4842292" cy="31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FCD69-9639-4D81-82EC-301678283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86" y="4684992"/>
            <a:ext cx="99631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4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EAF1-937E-453B-815D-4EBA9F64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95D9-60BF-4E83-BF25-58F8EF4E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73325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Send link-states to all other nodes through </a:t>
            </a:r>
            <a:r>
              <a:rPr lang="en-US" u="sng" dirty="0"/>
              <a:t>flooding</a:t>
            </a:r>
            <a:endParaRPr lang="en-US" dirty="0"/>
          </a:p>
          <a:p>
            <a:r>
              <a:rPr lang="en-US" dirty="0"/>
              <a:t>Uses Dijkstra’s Algorithm</a:t>
            </a:r>
          </a:p>
          <a:p>
            <a:r>
              <a:rPr lang="en-US" dirty="0"/>
              <a:t>Uses higher network traffic</a:t>
            </a:r>
          </a:p>
          <a:p>
            <a:r>
              <a:rPr lang="en-US" dirty="0"/>
              <a:t>Implements Packet TTL</a:t>
            </a:r>
          </a:p>
          <a:p>
            <a:r>
              <a:rPr lang="en-US" dirty="0"/>
              <a:t>Implemented in Open-Shortest-Path-First (OSPF)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6072B-C96D-44A7-A78A-6DFAE294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5" y="2249487"/>
            <a:ext cx="4899860" cy="3713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D98983-93DA-4099-8CFC-A05614ED375A}"/>
              </a:ext>
            </a:extLst>
          </p:cNvPr>
          <p:cNvSpPr txBox="1"/>
          <p:nvPr/>
        </p:nvSpPr>
        <p:spPr>
          <a:xfrm>
            <a:off x="6577265" y="5916316"/>
            <a:ext cx="3139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flood in project using </a:t>
            </a:r>
          </a:p>
          <a:p>
            <a:r>
              <a:rPr lang="en-US" dirty="0"/>
              <a:t>router 4 as source for broadcast</a:t>
            </a:r>
          </a:p>
        </p:txBody>
      </p:sp>
    </p:spTree>
    <p:extLst>
      <p:ext uri="{BB962C8B-B14F-4D97-AF65-F5344CB8AC3E}">
        <p14:creationId xmlns:p14="http://schemas.microsoft.com/office/powerpoint/2010/main" val="257753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20E5-D6F1-42D4-810B-F884EAB1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9C2D8-73B9-44D6-87C8-C8FF3ADA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06" y="2438961"/>
            <a:ext cx="4828800" cy="685799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AC45F5-29A7-4EC5-B263-200C75FB63C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1413" y="3124760"/>
            <a:ext cx="4842292" cy="3120467"/>
          </a:xfrm>
        </p:spPr>
        <p:txBody>
          <a:bodyPr/>
          <a:lstStyle/>
          <a:p>
            <a:r>
              <a:rPr lang="en-US" dirty="0"/>
              <a:t>&gt; Python ./FinalProject.py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CC926-E8BB-410F-B193-8CB254ACE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442133"/>
            <a:ext cx="4938580" cy="682627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9C004-D444-4975-8ECC-C5042598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534" y="3270657"/>
            <a:ext cx="5423511" cy="160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2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20E5-D6F1-42D4-810B-F884EAB1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Matrix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9C2D8-73B9-44D6-87C8-C8FF3ADA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06" y="2438961"/>
            <a:ext cx="4828800" cy="685799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AC45F5-29A7-4EC5-B263-200C75FB63C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1413" y="3124760"/>
            <a:ext cx="4842292" cy="3120467"/>
          </a:xfrm>
        </p:spPr>
        <p:txBody>
          <a:bodyPr/>
          <a:lstStyle/>
          <a:p>
            <a:r>
              <a:rPr lang="en-US" dirty="0"/>
              <a:t>(From main menu)  Command: 1</a:t>
            </a:r>
          </a:p>
          <a:p>
            <a:r>
              <a:rPr lang="en-US" dirty="0"/>
              <a:t>(Matrix file selected must be readable using whitespace or comma delimiters. No file headers/footers allowed!)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CC926-E8BB-410F-B193-8CB254ACE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442133"/>
            <a:ext cx="4938580" cy="682627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E14FD-6EC4-45A6-AECF-4CA8DF1F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64" y="4043946"/>
            <a:ext cx="3778012" cy="2718719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6D38247-8E6F-4CAC-BF78-DB6F22C96C5E}"/>
              </a:ext>
            </a:extLst>
          </p:cNvPr>
          <p:cNvSpPr txBox="1">
            <a:spLocks/>
          </p:cNvSpPr>
          <p:nvPr/>
        </p:nvSpPr>
        <p:spPr>
          <a:xfrm>
            <a:off x="6144144" y="3124759"/>
            <a:ext cx="4842292" cy="31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49DAD-11A6-4F3D-9957-18C1560F2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401" y="2016677"/>
            <a:ext cx="3341076" cy="2819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40DDEF-25C3-4DF0-A3E4-75DB9E5E3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827" y="4957293"/>
            <a:ext cx="51149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3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20E5-D6F1-42D4-810B-F884EAB1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Forwarding Tables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9C2D8-73B9-44D6-87C8-C8FF3ADA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06" y="1885046"/>
            <a:ext cx="4828800" cy="685799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AC45F5-29A7-4EC5-B263-200C75FB63C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1412" y="2570845"/>
            <a:ext cx="3711941" cy="3120467"/>
          </a:xfrm>
        </p:spPr>
        <p:txBody>
          <a:bodyPr/>
          <a:lstStyle/>
          <a:p>
            <a:r>
              <a:rPr lang="en-US" dirty="0"/>
              <a:t>(From main menu) Command: 2 </a:t>
            </a:r>
          </a:p>
          <a:p>
            <a:r>
              <a:rPr lang="en-US" dirty="0"/>
              <a:t>(Must be reselected on Network updates!)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CC926-E8BB-410F-B193-8CB254ACE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26861" y="3106859"/>
            <a:ext cx="4938580" cy="682627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6D38247-8E6F-4CAC-BF78-DB6F22C96C5E}"/>
              </a:ext>
            </a:extLst>
          </p:cNvPr>
          <p:cNvSpPr txBox="1">
            <a:spLocks/>
          </p:cNvSpPr>
          <p:nvPr/>
        </p:nvSpPr>
        <p:spPr>
          <a:xfrm>
            <a:off x="4867904" y="3564374"/>
            <a:ext cx="4842292" cy="31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 is a scrollable list of all forwarding tables in rows of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440FD-A7DD-484F-BDE3-AFB04BB8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73" y="3938955"/>
            <a:ext cx="8437024" cy="2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4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20E5-D6F1-42D4-810B-F884EAB1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from Source to Destination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9C2D8-73B9-44D6-87C8-C8FF3ADA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06" y="2438961"/>
            <a:ext cx="4828800" cy="685799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AC45F5-29A7-4EC5-B263-200C75FB63C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1413" y="3124760"/>
            <a:ext cx="4842292" cy="3120467"/>
          </a:xfrm>
        </p:spPr>
        <p:txBody>
          <a:bodyPr/>
          <a:lstStyle/>
          <a:p>
            <a:r>
              <a:rPr lang="en-US" dirty="0"/>
              <a:t>(From main menu) Command: 3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CC926-E8BB-410F-B193-8CB254ACE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442133"/>
            <a:ext cx="4938580" cy="682627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6D38247-8E6F-4CAC-BF78-DB6F22C96C5E}"/>
              </a:ext>
            </a:extLst>
          </p:cNvPr>
          <p:cNvSpPr txBox="1">
            <a:spLocks/>
          </p:cNvSpPr>
          <p:nvPr/>
        </p:nvSpPr>
        <p:spPr>
          <a:xfrm>
            <a:off x="6144144" y="3124759"/>
            <a:ext cx="4842292" cy="31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EBBA5-6E98-45E2-BE78-D3661174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64" y="3522211"/>
            <a:ext cx="3932240" cy="2760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134B6D-4FA6-4757-873A-2C377AFA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297" y="3455377"/>
            <a:ext cx="42005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20E5-D6F1-42D4-810B-F884EAB1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9C2D8-73B9-44D6-87C8-C8FF3ADA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06" y="2438961"/>
            <a:ext cx="4828800" cy="685799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AC45F5-29A7-4EC5-B263-200C75FB63C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1413" y="3124760"/>
            <a:ext cx="4842292" cy="3120467"/>
          </a:xfrm>
        </p:spPr>
        <p:txBody>
          <a:bodyPr/>
          <a:lstStyle/>
          <a:p>
            <a:r>
              <a:rPr lang="en-US" dirty="0"/>
              <a:t>(From main menu) Command: 4</a:t>
            </a:r>
          </a:p>
          <a:p>
            <a:r>
              <a:rPr lang="en-US" dirty="0"/>
              <a:t>(From sub-menu) Option: 1</a:t>
            </a:r>
          </a:p>
          <a:p>
            <a:r>
              <a:rPr lang="en-US" dirty="0"/>
              <a:t>(User cannot input 0. All negatives are treated as a nonexistent edge)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CC926-E8BB-410F-B193-8CB254ACE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442133"/>
            <a:ext cx="4938580" cy="682627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6D38247-8E6F-4CAC-BF78-DB6F22C96C5E}"/>
              </a:ext>
            </a:extLst>
          </p:cNvPr>
          <p:cNvSpPr txBox="1">
            <a:spLocks/>
          </p:cNvSpPr>
          <p:nvPr/>
        </p:nvSpPr>
        <p:spPr>
          <a:xfrm>
            <a:off x="6144144" y="3124759"/>
            <a:ext cx="4842292" cy="31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C353F-AAA7-4371-A287-89A44DB15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81" y="4343401"/>
            <a:ext cx="2476500" cy="2152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C1C78-8504-41D6-ADD7-E4716F52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943" y="1950440"/>
            <a:ext cx="3199667" cy="2734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553279-2036-4FA6-B680-A3DEAA7DC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857" y="4957293"/>
            <a:ext cx="4434987" cy="14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1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20E5-D6F1-42D4-810B-F884EAB1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9C2D8-73B9-44D6-87C8-C8FF3ADA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06" y="2438961"/>
            <a:ext cx="4828800" cy="685799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AC45F5-29A7-4EC5-B263-200C75FB63C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1413" y="3124760"/>
            <a:ext cx="4842292" cy="3120467"/>
          </a:xfrm>
        </p:spPr>
        <p:txBody>
          <a:bodyPr/>
          <a:lstStyle/>
          <a:p>
            <a:r>
              <a:rPr lang="en-US" dirty="0"/>
              <a:t>(From main menu) Command: 4</a:t>
            </a:r>
          </a:p>
          <a:p>
            <a:r>
              <a:rPr lang="en-US" dirty="0"/>
              <a:t>(From sub-menu) Option: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CC926-E8BB-410F-B193-8CB254ACE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442133"/>
            <a:ext cx="4938580" cy="682627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6D38247-8E6F-4CAC-BF78-DB6F22C96C5E}"/>
              </a:ext>
            </a:extLst>
          </p:cNvPr>
          <p:cNvSpPr txBox="1">
            <a:spLocks/>
          </p:cNvSpPr>
          <p:nvPr/>
        </p:nvSpPr>
        <p:spPr>
          <a:xfrm>
            <a:off x="6144144" y="3124759"/>
            <a:ext cx="4842292" cy="31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4D58A-6FB6-4EBE-B824-FF49EC2A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055276"/>
            <a:ext cx="3659188" cy="288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A752E-053E-4FCC-BD3D-590040123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86" y="1656087"/>
            <a:ext cx="3433369" cy="2937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A95121-EDBF-4AC2-A8EE-C887DB4AD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43" y="4747087"/>
            <a:ext cx="4343005" cy="16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1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20E5-D6F1-42D4-810B-F884EAB1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Router For Broadcast (Simulate Flood)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9C2D8-73B9-44D6-87C8-C8FF3ADA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06" y="2438961"/>
            <a:ext cx="4828800" cy="685799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AC45F5-29A7-4EC5-B263-200C75FB63C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1413" y="3124760"/>
            <a:ext cx="4842292" cy="3120467"/>
          </a:xfrm>
        </p:spPr>
        <p:txBody>
          <a:bodyPr/>
          <a:lstStyle/>
          <a:p>
            <a:r>
              <a:rPr lang="en-US" dirty="0"/>
              <a:t>(From main menu) Command: 5</a:t>
            </a:r>
          </a:p>
          <a:p>
            <a:endParaRPr lang="en-US" dirty="0"/>
          </a:p>
          <a:p>
            <a:r>
              <a:rPr lang="en-US" dirty="0"/>
              <a:t>(Refresh Network Topology using option 1 and cancel new input matrix)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CC926-E8BB-410F-B193-8CB254ACE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442133"/>
            <a:ext cx="4938580" cy="682627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6D38247-8E6F-4CAC-BF78-DB6F22C96C5E}"/>
              </a:ext>
            </a:extLst>
          </p:cNvPr>
          <p:cNvSpPr txBox="1">
            <a:spLocks/>
          </p:cNvSpPr>
          <p:nvPr/>
        </p:nvSpPr>
        <p:spPr>
          <a:xfrm>
            <a:off x="6144144" y="3124759"/>
            <a:ext cx="4842292" cy="31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BDD43-E6D3-4F10-A2EB-D21D76CE7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143" y="3124758"/>
            <a:ext cx="3571875" cy="180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ADA230-30D9-459C-8317-AE592DAE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631223"/>
            <a:ext cx="3432316" cy="29278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85970-5A35-448A-BD74-137C7DE99A2D}"/>
              </a:ext>
            </a:extLst>
          </p:cNvPr>
          <p:cNvCxnSpPr/>
          <p:nvPr/>
        </p:nvCxnSpPr>
        <p:spPr>
          <a:xfrm>
            <a:off x="4378569" y="4360985"/>
            <a:ext cx="1605136" cy="7341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1DFD8D-4A7A-4960-836B-0BA5862AEBAB}"/>
              </a:ext>
            </a:extLst>
          </p:cNvPr>
          <p:cNvCxnSpPr>
            <a:cxnSpLocks/>
          </p:cNvCxnSpPr>
          <p:nvPr/>
        </p:nvCxnSpPr>
        <p:spPr>
          <a:xfrm flipV="1">
            <a:off x="3464169" y="3284033"/>
            <a:ext cx="2655108" cy="917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676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</TotalTime>
  <Words>238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CS 542 Link-State Routing Simulator</vt:lpstr>
      <vt:lpstr>Link-State Routing</vt:lpstr>
      <vt:lpstr>Main Menu </vt:lpstr>
      <vt:lpstr>Importing a Matrix</vt:lpstr>
      <vt:lpstr>Generating Forwarding Tables</vt:lpstr>
      <vt:lpstr>Paths from Source to Destination</vt:lpstr>
      <vt:lpstr>Adding A Node</vt:lpstr>
      <vt:lpstr>Deleting A Node</vt:lpstr>
      <vt:lpstr>Best Router For Broadcast (Simulate Flood)</vt:lpstr>
      <vt:lpstr>Exiting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542 Link-State Routing Simulator</dc:title>
  <dc:creator>Christopher Morcom</dc:creator>
  <cp:lastModifiedBy>Christopher Morcom</cp:lastModifiedBy>
  <cp:revision>7</cp:revision>
  <dcterms:created xsi:type="dcterms:W3CDTF">2019-04-28T23:57:50Z</dcterms:created>
  <dcterms:modified xsi:type="dcterms:W3CDTF">2019-04-29T00:33:44Z</dcterms:modified>
</cp:coreProperties>
</file>