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78FBF-7DD8-43B4-8ED6-511AF029EC43}" v="9" dt="2019-04-29T19:03:20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Morcom" userId="e992eb24517934ec" providerId="LiveId" clId="{42378FBF-7DD8-43B4-8ED6-511AF029EC43}"/>
    <pc:docChg chg="undo redo custSel addSld delSld modSld">
      <pc:chgData name="Christopher Morcom" userId="e992eb24517934ec" providerId="LiveId" clId="{42378FBF-7DD8-43B4-8ED6-511AF029EC43}" dt="2019-04-29T19:18:05.315" v="518" actId="20577"/>
      <pc:docMkLst>
        <pc:docMk/>
      </pc:docMkLst>
      <pc:sldChg chg="modSp">
        <pc:chgData name="Christopher Morcom" userId="e992eb24517934ec" providerId="LiveId" clId="{42378FBF-7DD8-43B4-8ED6-511AF029EC43}" dt="2019-04-29T19:18:05.315" v="518" actId="20577"/>
        <pc:sldMkLst>
          <pc:docMk/>
          <pc:sldMk cId="0" sldId="262"/>
        </pc:sldMkLst>
        <pc:spChg chg="mod">
          <ac:chgData name="Christopher Morcom" userId="e992eb24517934ec" providerId="LiveId" clId="{42378FBF-7DD8-43B4-8ED6-511AF029EC43}" dt="2019-04-29T19:18:05.315" v="518" actId="20577"/>
          <ac:spMkLst>
            <pc:docMk/>
            <pc:sldMk cId="0" sldId="262"/>
            <ac:spMk id="208" creationId="{00000000-0000-0000-0000-000000000000}"/>
          </ac:spMkLst>
        </pc:spChg>
      </pc:sldChg>
      <pc:sldChg chg="modSp">
        <pc:chgData name="Christopher Morcom" userId="e992eb24517934ec" providerId="LiveId" clId="{42378FBF-7DD8-43B4-8ED6-511AF029EC43}" dt="2019-04-29T19:10:48.654" v="346" actId="20577"/>
        <pc:sldMkLst>
          <pc:docMk/>
          <pc:sldMk cId="0" sldId="263"/>
        </pc:sldMkLst>
        <pc:spChg chg="mod">
          <ac:chgData name="Christopher Morcom" userId="e992eb24517934ec" providerId="LiveId" clId="{42378FBF-7DD8-43B4-8ED6-511AF029EC43}" dt="2019-04-29T19:10:48.654" v="346" actId="20577"/>
          <ac:spMkLst>
            <pc:docMk/>
            <pc:sldMk cId="0" sldId="263"/>
            <ac:spMk id="214" creationId="{00000000-0000-0000-0000-000000000000}"/>
          </ac:spMkLst>
        </pc:spChg>
      </pc:sldChg>
      <pc:sldChg chg="modNotesTx">
        <pc:chgData name="Christopher Morcom" userId="e992eb24517934ec" providerId="LiveId" clId="{42378FBF-7DD8-43B4-8ED6-511AF029EC43}" dt="2019-04-29T18:58:51.688" v="85" actId="20577"/>
        <pc:sldMkLst>
          <pc:docMk/>
          <pc:sldMk cId="0" sldId="266"/>
        </pc:sldMkLst>
      </pc:sldChg>
      <pc:sldChg chg="modSp add">
        <pc:chgData name="Christopher Morcom" userId="e992eb24517934ec" providerId="LiveId" clId="{42378FBF-7DD8-43B4-8ED6-511AF029EC43}" dt="2019-04-29T19:09:43.906" v="331" actId="20577"/>
        <pc:sldMkLst>
          <pc:docMk/>
          <pc:sldMk cId="1522015821" sldId="268"/>
        </pc:sldMkLst>
        <pc:spChg chg="mod">
          <ac:chgData name="Christopher Morcom" userId="e992eb24517934ec" providerId="LiveId" clId="{42378FBF-7DD8-43B4-8ED6-511AF029EC43}" dt="2019-04-29T18:59:40.875" v="100" actId="20577"/>
          <ac:spMkLst>
            <pc:docMk/>
            <pc:sldMk cId="1522015821" sldId="268"/>
            <ac:spMk id="2" creationId="{09B3F95D-5392-4F53-8087-A425A1E56F3C}"/>
          </ac:spMkLst>
        </pc:spChg>
        <pc:spChg chg="mod">
          <ac:chgData name="Christopher Morcom" userId="e992eb24517934ec" providerId="LiveId" clId="{42378FBF-7DD8-43B4-8ED6-511AF029EC43}" dt="2019-04-29T19:09:43.906" v="331" actId="20577"/>
          <ac:spMkLst>
            <pc:docMk/>
            <pc:sldMk cId="1522015821" sldId="268"/>
            <ac:spMk id="3" creationId="{35143FAB-01A8-48BE-8E5A-7F1B9F36ABF3}"/>
          </ac:spMkLst>
        </pc:spChg>
      </pc:sldChg>
      <pc:sldChg chg="modSp add del">
        <pc:chgData name="Christopher Morcom" userId="e992eb24517934ec" providerId="LiveId" clId="{42378FBF-7DD8-43B4-8ED6-511AF029EC43}" dt="2019-04-29T19:03:20.429" v="289"/>
        <pc:sldMkLst>
          <pc:docMk/>
          <pc:sldMk cId="3909291173" sldId="269"/>
        </pc:sldMkLst>
        <pc:spChg chg="mod">
          <ac:chgData name="Christopher Morcom" userId="e992eb24517934ec" providerId="LiveId" clId="{42378FBF-7DD8-43B4-8ED6-511AF029EC43}" dt="2019-04-29T19:03:20.116" v="288" actId="20577"/>
          <ac:spMkLst>
            <pc:docMk/>
            <pc:sldMk cId="3909291173" sldId="269"/>
            <ac:spMk id="14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8f27183bb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8f27183bb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not really relevant.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Identifies some exploits that can be carried out at the user-level upon successful ingress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sophisticated, hybrid botnet, with better obfuscation would be hard to break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Obfuscation can be simple (like hijacking a process). It is not a requirement if there is a lot of persistence either (like infecting every system file).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8f27183bb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8f27183bb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Actually, linux has more tools than windows for this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lang="en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US" dirty="0"/>
              <a:t>U</a:t>
            </a:r>
            <a:r>
              <a:rPr lang="en" dirty="0"/>
              <a:t>sing chromedriver to scan webpages on host machine and get data and post to server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8f27183b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8f27183b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f27183b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f27183b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f27183b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f27183b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8f27183b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8f27183bb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8f27183b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8f27183b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8f27183b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8f27183b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Python libraries installed for this simulation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i had a compiled python file (.pyc) things would be better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58f27183bb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58f27183bb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Connection with DB closes after every log send query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scan up to k-keys before sending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Executor is hidden and is a low-priority service hijacking PowerShell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8f27183bb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8f27183bb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f27183bb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f27183bb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ue-Demon/DeeDe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72075" y="1578400"/>
            <a:ext cx="5082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DDE Exploits in an APT Botnet Attack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Morcom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(Document Infector)</a:t>
            </a:r>
            <a:endParaRPr/>
          </a:p>
        </p:txBody>
      </p:sp>
      <p:sp>
        <p:nvSpPr>
          <p:cNvPr id="220" name="Google Shape;220;p21"/>
          <p:cNvSpPr txBox="1">
            <a:spLocks noGrp="1"/>
          </p:cNvSpPr>
          <p:nvPr>
            <p:ph type="body" idx="1"/>
          </p:nvPr>
        </p:nvSpPr>
        <p:spPr>
          <a:xfrm>
            <a:off x="1297500" y="4214975"/>
            <a:ext cx="4758600" cy="3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Footers and injector  created by: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https://github.com/True-Demon/DeeDee</a:t>
            </a:r>
            <a:endParaRPr sz="1100"/>
          </a:p>
        </p:txBody>
      </p:sp>
      <p:sp>
        <p:nvSpPr>
          <p:cNvPr id="221" name="Google Shape;221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758400" cy="26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Scans for next editable word document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Opens excel or word doc as an XML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Scans for footers to inject</a:t>
            </a:r>
            <a:endParaRPr sz="1400"/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Works in May 2016 versions or earlier</a:t>
            </a:r>
            <a:endParaRPr sz="10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Injects customized payload into document</a:t>
            </a:r>
            <a:endParaRPr sz="1400"/>
          </a:p>
        </p:txBody>
      </p:sp>
      <p:pic>
        <p:nvPicPr>
          <p:cNvPr id="222" name="Google Shape;2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650" y="1567550"/>
            <a:ext cx="3792125" cy="24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body" idx="1"/>
          </p:nvPr>
        </p:nvSpPr>
        <p:spPr>
          <a:xfrm>
            <a:off x="1050575" y="1567550"/>
            <a:ext cx="3521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Attack can be updated with any payload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Connections between client and server (controller) are not persistent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Extremely infectious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Executing processes are linked to system processes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Bots are easy to control via server or metasploit (sub) shell</a:t>
            </a:r>
            <a:endParaRPr sz="1400"/>
          </a:p>
        </p:txBody>
      </p:sp>
      <p:sp>
        <p:nvSpPr>
          <p:cNvPr id="229" name="Google Shape;229;p22"/>
          <p:cNvSpPr txBox="1">
            <a:spLocks noGrp="1"/>
          </p:cNvSpPr>
          <p:nvPr>
            <p:ph type="body" idx="2"/>
          </p:nvPr>
        </p:nvSpPr>
        <p:spPr>
          <a:xfrm>
            <a:off x="4572000" y="1567550"/>
            <a:ext cx="3764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Initialization is extremely unlikely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Connections are easily found and stopped.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Killing the connection kills the bot forever on the host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Ingress has been patched, making the attack slightly redundant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Patches for Powershell and CMD are imminent</a:t>
            </a:r>
            <a:endParaRPr sz="1400"/>
          </a:p>
        </p:txBody>
      </p:sp>
      <p:sp>
        <p:nvSpPr>
          <p:cNvPr id="230" name="Google Shape;230;p22"/>
          <p:cNvSpPr txBox="1"/>
          <p:nvPr/>
        </p:nvSpPr>
        <p:spPr>
          <a:xfrm>
            <a:off x="1291350" y="1211100"/>
            <a:ext cx="34032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The Good:</a:t>
            </a:r>
            <a:endParaRPr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2"/>
          <p:cNvSpPr txBox="1"/>
          <p:nvPr/>
        </p:nvSpPr>
        <p:spPr>
          <a:xfrm>
            <a:off x="4752600" y="1211100"/>
            <a:ext cx="34032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The Bad: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1059150" y="4328000"/>
            <a:ext cx="70257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SO WHY IS THIS RELEVANT?</a:t>
            </a:r>
            <a:endParaRPr sz="2400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Updates</a:t>
            </a:r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380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Obfuscation 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Network-Traceable</a:t>
            </a:r>
            <a:endParaRPr sz="14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Expand to Mac/Linux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Only works on Windows</a:t>
            </a:r>
            <a:endParaRPr sz="14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i="1" dirty="0"/>
              <a:t>Patched in May Update</a:t>
            </a:r>
            <a:endParaRPr sz="1800" i="1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dirty="0"/>
              <a:t>Use other tools to make infection faster and more reliable</a:t>
            </a:r>
            <a:endParaRPr sz="14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i="1" dirty="0"/>
              <a:t>Ingress could be better</a:t>
            </a:r>
            <a:endParaRPr sz="1800" i="1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 dirty="0"/>
              <a:t>Finding other ways to hack the system</a:t>
            </a:r>
            <a:endParaRPr sz="1800" i="1" dirty="0"/>
          </a:p>
        </p:txBody>
      </p:sp>
      <p:pic>
        <p:nvPicPr>
          <p:cNvPr id="239" name="Google Shape;2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502" y="963925"/>
            <a:ext cx="3854175" cy="369132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3"/>
          <p:cNvSpPr/>
          <p:nvPr/>
        </p:nvSpPr>
        <p:spPr>
          <a:xfrm>
            <a:off x="6821150" y="1240500"/>
            <a:ext cx="672900" cy="672900"/>
          </a:xfrm>
          <a:prstGeom prst="ellipse">
            <a:avLst/>
          </a:prstGeom>
          <a:noFill/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>
            <a:off x="7738625" y="2232950"/>
            <a:ext cx="672900" cy="672900"/>
          </a:xfrm>
          <a:prstGeom prst="ellipse">
            <a:avLst/>
          </a:prstGeom>
          <a:noFill/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6748650" y="3767750"/>
            <a:ext cx="672900" cy="672900"/>
          </a:xfrm>
          <a:prstGeom prst="ellipse">
            <a:avLst/>
          </a:prstGeom>
          <a:noFill/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6056700" y="3739125"/>
            <a:ext cx="672900" cy="6729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5453225" y="3402975"/>
            <a:ext cx="672900" cy="672900"/>
          </a:xfrm>
          <a:prstGeom prst="ellipse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5134275" y="2714025"/>
            <a:ext cx="746700" cy="746700"/>
          </a:xfrm>
          <a:prstGeom prst="ellipse">
            <a:avLst/>
          </a:prstGeom>
          <a:noFill/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5208075" y="2041125"/>
            <a:ext cx="672900" cy="672900"/>
          </a:xfrm>
          <a:prstGeom prst="ellipse">
            <a:avLst/>
          </a:prstGeom>
          <a:noFill/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5538075" y="1483850"/>
            <a:ext cx="672900" cy="672900"/>
          </a:xfrm>
          <a:prstGeom prst="ellipse">
            <a:avLst/>
          </a:prstGeom>
          <a:noFill/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>
            <a:spLocks noGrp="1"/>
          </p:cNvSpPr>
          <p:nvPr>
            <p:ph type="title"/>
          </p:nvPr>
        </p:nvSpPr>
        <p:spPr>
          <a:xfrm>
            <a:off x="842900" y="1921350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Previous Progress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Current Progress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Attack Implementation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Testing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Evaluation of Attack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Potential Updates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Questions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Progress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866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Created Script for DDE in MS Office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Able to DoS Win10 on login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Unreliable Apache server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Created Keylogger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Created Script to generate malicious payloads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Unable to infect documents without a template</a:t>
            </a:r>
            <a:endParaRPr sz="1800" dirty="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550" y="135399"/>
            <a:ext cx="4198193" cy="500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Progress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Using HeidiSQL and MariaDB 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Payload binaries stored in DB 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Upgraded to PowerShell scripts through CMD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Keylogs sent to DB Table of keylogs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Infection guarantees multiple attack vectors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Need to make standalone executables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F95D-5392-4F53-8087-A425A1E5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Specs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43FAB-01A8-48BE-8E5A-7F1B9F36A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sz="1800" dirty="0"/>
              <a:t>i7 8700k @ 4.6 GHz</a:t>
            </a:r>
          </a:p>
          <a:p>
            <a:pPr marL="146050" indent="0">
              <a:buNone/>
            </a:pPr>
            <a:r>
              <a:rPr lang="en-US" sz="1800" dirty="0"/>
              <a:t>32 GB RAM @ 3200 MHz</a:t>
            </a:r>
          </a:p>
          <a:p>
            <a:pPr marL="146050" indent="0">
              <a:buNone/>
            </a:pPr>
            <a:r>
              <a:rPr lang="en-US" sz="1800" dirty="0"/>
              <a:t>Windows 10 Fall 2018 Update</a:t>
            </a:r>
          </a:p>
          <a:p>
            <a:pPr marL="146050" indent="0">
              <a:buNone/>
            </a:pPr>
            <a:endParaRPr lang="en-US" sz="1800" dirty="0"/>
          </a:p>
          <a:p>
            <a:pPr marL="146050" indent="0">
              <a:buNone/>
            </a:pPr>
            <a:r>
              <a:rPr lang="en-US" sz="1800" dirty="0"/>
              <a:t>Python 3.7</a:t>
            </a:r>
          </a:p>
          <a:p>
            <a:pPr marL="146050" indent="0">
              <a:buNone/>
            </a:pPr>
            <a:r>
              <a:rPr lang="en-US" sz="1800" dirty="0"/>
              <a:t>MariaDB (</a:t>
            </a:r>
            <a:r>
              <a:rPr lang="en-US" sz="1800" dirty="0" err="1"/>
              <a:t>HeidiSQL</a:t>
            </a:r>
            <a:r>
              <a:rPr lang="en-US" sz="1800" dirty="0"/>
              <a:t>)</a:t>
            </a:r>
          </a:p>
          <a:p>
            <a:pPr marL="146050" indent="0">
              <a:buNone/>
            </a:pPr>
            <a:r>
              <a:rPr lang="en-US" sz="1800" dirty="0"/>
              <a:t>PowerShell v1.0</a:t>
            </a:r>
          </a:p>
          <a:p>
            <a:pPr marL="146050" indent="0">
              <a:buNone/>
            </a:pPr>
            <a:r>
              <a:rPr lang="en-US" sz="1800" dirty="0"/>
              <a:t>CMD</a:t>
            </a:r>
          </a:p>
          <a:p>
            <a:pPr marL="146050" indent="0">
              <a:buNone/>
            </a:pPr>
            <a:r>
              <a:rPr lang="en-US" sz="1800" dirty="0"/>
              <a:t>VM VirtualBox (4GB RAM) (For Testing)</a:t>
            </a:r>
          </a:p>
          <a:p>
            <a:pPr marL="14605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201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>
            <a:off x="869333" y="267755"/>
            <a:ext cx="1224300" cy="3603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Document Execute</a:t>
            </a:r>
            <a:endParaRPr sz="1100"/>
          </a:p>
        </p:txBody>
      </p:sp>
      <p:sp>
        <p:nvSpPr>
          <p:cNvPr id="160" name="Google Shape;160;p17"/>
          <p:cNvSpPr/>
          <p:nvPr/>
        </p:nvSpPr>
        <p:spPr>
          <a:xfrm>
            <a:off x="765422" y="854988"/>
            <a:ext cx="1431900" cy="312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Open CMD (to open Powershell)</a:t>
            </a:r>
            <a:endParaRPr sz="1000"/>
          </a:p>
        </p:txBody>
      </p:sp>
      <p:sp>
        <p:nvSpPr>
          <p:cNvPr id="161" name="Google Shape;161;p17"/>
          <p:cNvSpPr/>
          <p:nvPr/>
        </p:nvSpPr>
        <p:spPr>
          <a:xfrm>
            <a:off x="718470" y="1394821"/>
            <a:ext cx="1525800" cy="401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Connect to  Server</a:t>
            </a:r>
            <a:endParaRPr sz="1100"/>
          </a:p>
        </p:txBody>
      </p:sp>
      <p:sp>
        <p:nvSpPr>
          <p:cNvPr id="162" name="Google Shape;162;p17"/>
          <p:cNvSpPr/>
          <p:nvPr/>
        </p:nvSpPr>
        <p:spPr>
          <a:xfrm>
            <a:off x="718475" y="2024922"/>
            <a:ext cx="1525800" cy="5469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Download batch infector to shell:Startup</a:t>
            </a:r>
            <a:endParaRPr sz="1100"/>
          </a:p>
        </p:txBody>
      </p:sp>
      <p:sp>
        <p:nvSpPr>
          <p:cNvPr id="163" name="Google Shape;163;p17"/>
          <p:cNvSpPr/>
          <p:nvPr/>
        </p:nvSpPr>
        <p:spPr>
          <a:xfrm>
            <a:off x="2738919" y="2101394"/>
            <a:ext cx="15258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Wait for system Reset</a:t>
            </a:r>
            <a:endParaRPr sz="1100"/>
          </a:p>
        </p:txBody>
      </p:sp>
      <p:sp>
        <p:nvSpPr>
          <p:cNvPr id="164" name="Google Shape;164;p17"/>
          <p:cNvSpPr/>
          <p:nvPr/>
        </p:nvSpPr>
        <p:spPr>
          <a:xfrm>
            <a:off x="2690175" y="2753725"/>
            <a:ext cx="1623300" cy="5403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Run batch to run powershell downloader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And batch executor</a:t>
            </a:r>
            <a:endParaRPr sz="1100"/>
          </a:p>
        </p:txBody>
      </p:sp>
      <p:sp>
        <p:nvSpPr>
          <p:cNvPr id="165" name="Google Shape;165;p17"/>
          <p:cNvSpPr/>
          <p:nvPr/>
        </p:nvSpPr>
        <p:spPr>
          <a:xfrm>
            <a:off x="4901808" y="2816680"/>
            <a:ext cx="1525800" cy="401400"/>
          </a:xfrm>
          <a:prstGeom prst="rect">
            <a:avLst/>
          </a:prstGeom>
          <a:solidFill>
            <a:srgbClr val="F1C23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Wait for system Reset</a:t>
            </a:r>
            <a:endParaRPr sz="1100"/>
          </a:p>
        </p:txBody>
      </p:sp>
      <p:sp>
        <p:nvSpPr>
          <p:cNvPr id="166" name="Google Shape;166;p17"/>
          <p:cNvSpPr/>
          <p:nvPr/>
        </p:nvSpPr>
        <p:spPr>
          <a:xfrm>
            <a:off x="1821940" y="3325532"/>
            <a:ext cx="1525800" cy="360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Install appropriate python libraries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7061493" y="3208320"/>
            <a:ext cx="1525800" cy="3603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Run Keylogger</a:t>
            </a:r>
            <a:endParaRPr sz="1100"/>
          </a:p>
        </p:txBody>
      </p:sp>
      <p:sp>
        <p:nvSpPr>
          <p:cNvPr id="168" name="Google Shape;168;p17"/>
          <p:cNvSpPr/>
          <p:nvPr/>
        </p:nvSpPr>
        <p:spPr>
          <a:xfrm>
            <a:off x="7061493" y="2420384"/>
            <a:ext cx="1525800" cy="3603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Run DoS Attack</a:t>
            </a:r>
            <a:endParaRPr sz="1100"/>
          </a:p>
        </p:txBody>
      </p:sp>
      <p:sp>
        <p:nvSpPr>
          <p:cNvPr id="169" name="Google Shape;169;p17"/>
          <p:cNvSpPr/>
          <p:nvPr/>
        </p:nvSpPr>
        <p:spPr>
          <a:xfrm>
            <a:off x="4901808" y="1853197"/>
            <a:ext cx="1525800" cy="3603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Run document Infector</a:t>
            </a:r>
            <a:endParaRPr sz="1100"/>
          </a:p>
        </p:txBody>
      </p:sp>
      <p:sp>
        <p:nvSpPr>
          <p:cNvPr id="170" name="Google Shape;170;p17"/>
          <p:cNvSpPr/>
          <p:nvPr/>
        </p:nvSpPr>
        <p:spPr>
          <a:xfrm>
            <a:off x="2658402" y="267755"/>
            <a:ext cx="1578900" cy="3603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 user consent for DDE scripts</a:t>
            </a:r>
            <a:endParaRPr sz="1100"/>
          </a:p>
        </p:txBody>
      </p:sp>
      <p:sp>
        <p:nvSpPr>
          <p:cNvPr id="171" name="Google Shape;171;p17"/>
          <p:cNvSpPr/>
          <p:nvPr/>
        </p:nvSpPr>
        <p:spPr>
          <a:xfrm>
            <a:off x="2787669" y="1415276"/>
            <a:ext cx="1224300" cy="3603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 network privileges</a:t>
            </a:r>
            <a:endParaRPr sz="1100"/>
          </a:p>
        </p:txBody>
      </p:sp>
      <p:sp>
        <p:nvSpPr>
          <p:cNvPr id="172" name="Google Shape;172;p17"/>
          <p:cNvSpPr/>
          <p:nvPr/>
        </p:nvSpPr>
        <p:spPr>
          <a:xfrm>
            <a:off x="2588186" y="828256"/>
            <a:ext cx="1623300" cy="3603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Blocked on system by admin</a:t>
            </a:r>
            <a:endParaRPr sz="1100"/>
          </a:p>
        </p:txBody>
      </p:sp>
      <p:cxnSp>
        <p:nvCxnSpPr>
          <p:cNvPr id="173" name="Google Shape;173;p17"/>
          <p:cNvCxnSpPr>
            <a:stCxn id="159" idx="2"/>
            <a:endCxn id="160" idx="0"/>
          </p:cNvCxnSpPr>
          <p:nvPr/>
        </p:nvCxnSpPr>
        <p:spPr>
          <a:xfrm>
            <a:off x="1481483" y="628055"/>
            <a:ext cx="0" cy="226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7"/>
          <p:cNvCxnSpPr>
            <a:stCxn id="160" idx="2"/>
            <a:endCxn id="161" idx="0"/>
          </p:cNvCxnSpPr>
          <p:nvPr/>
        </p:nvCxnSpPr>
        <p:spPr>
          <a:xfrm>
            <a:off x="1481372" y="1167888"/>
            <a:ext cx="0" cy="226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7"/>
          <p:cNvCxnSpPr>
            <a:stCxn id="161" idx="2"/>
            <a:endCxn id="162" idx="0"/>
          </p:cNvCxnSpPr>
          <p:nvPr/>
        </p:nvCxnSpPr>
        <p:spPr>
          <a:xfrm>
            <a:off x="1481370" y="1796221"/>
            <a:ext cx="0" cy="22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17"/>
          <p:cNvCxnSpPr>
            <a:stCxn id="162" idx="3"/>
            <a:endCxn id="163" idx="1"/>
          </p:cNvCxnSpPr>
          <p:nvPr/>
        </p:nvCxnSpPr>
        <p:spPr>
          <a:xfrm>
            <a:off x="2244275" y="2298372"/>
            <a:ext cx="494700" cy="3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p17"/>
          <p:cNvCxnSpPr>
            <a:stCxn id="163" idx="2"/>
            <a:endCxn id="164" idx="0"/>
          </p:cNvCxnSpPr>
          <p:nvPr/>
        </p:nvCxnSpPr>
        <p:spPr>
          <a:xfrm>
            <a:off x="3501819" y="2502794"/>
            <a:ext cx="0" cy="250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17"/>
          <p:cNvCxnSpPr>
            <a:stCxn id="164" idx="3"/>
            <a:endCxn id="165" idx="1"/>
          </p:cNvCxnSpPr>
          <p:nvPr/>
        </p:nvCxnSpPr>
        <p:spPr>
          <a:xfrm rot="10800000" flipH="1">
            <a:off x="4313475" y="3017275"/>
            <a:ext cx="588300" cy="6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17"/>
          <p:cNvCxnSpPr>
            <a:stCxn id="165" idx="0"/>
            <a:endCxn id="169" idx="2"/>
          </p:cNvCxnSpPr>
          <p:nvPr/>
        </p:nvCxnSpPr>
        <p:spPr>
          <a:xfrm rot="10800000">
            <a:off x="5664708" y="2213380"/>
            <a:ext cx="0" cy="603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17"/>
          <p:cNvCxnSpPr>
            <a:stCxn id="165" idx="2"/>
            <a:endCxn id="181" idx="3"/>
          </p:cNvCxnSpPr>
          <p:nvPr/>
        </p:nvCxnSpPr>
        <p:spPr>
          <a:xfrm>
            <a:off x="5664708" y="3218080"/>
            <a:ext cx="0" cy="415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17"/>
          <p:cNvCxnSpPr>
            <a:stCxn id="165" idx="3"/>
            <a:endCxn id="168" idx="1"/>
          </p:cNvCxnSpPr>
          <p:nvPr/>
        </p:nvCxnSpPr>
        <p:spPr>
          <a:xfrm rot="10800000" flipH="1">
            <a:off x="6427608" y="2600680"/>
            <a:ext cx="633900" cy="416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17"/>
          <p:cNvCxnSpPr>
            <a:stCxn id="165" idx="3"/>
            <a:endCxn id="167" idx="1"/>
          </p:cNvCxnSpPr>
          <p:nvPr/>
        </p:nvCxnSpPr>
        <p:spPr>
          <a:xfrm>
            <a:off x="6427608" y="3017380"/>
            <a:ext cx="633900" cy="371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4" name="Google Shape;184;p17"/>
          <p:cNvCxnSpPr>
            <a:stCxn id="181" idx="1"/>
            <a:endCxn id="164" idx="2"/>
          </p:cNvCxnSpPr>
          <p:nvPr/>
        </p:nvCxnSpPr>
        <p:spPr>
          <a:xfrm rot="5400000" flipH="1">
            <a:off x="4031807" y="2764033"/>
            <a:ext cx="1102800" cy="2163000"/>
          </a:xfrm>
          <a:prstGeom prst="curvedConnector3">
            <a:avLst>
              <a:gd name="adj1" fmla="val -2194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" name="Google Shape;185;p17"/>
          <p:cNvCxnSpPr>
            <a:stCxn id="159" idx="3"/>
            <a:endCxn id="170" idx="1"/>
          </p:cNvCxnSpPr>
          <p:nvPr/>
        </p:nvCxnSpPr>
        <p:spPr>
          <a:xfrm>
            <a:off x="2093633" y="447905"/>
            <a:ext cx="5649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17"/>
          <p:cNvCxnSpPr>
            <a:stCxn id="160" idx="3"/>
            <a:endCxn id="172" idx="1"/>
          </p:cNvCxnSpPr>
          <p:nvPr/>
        </p:nvCxnSpPr>
        <p:spPr>
          <a:xfrm rot="10800000" flipH="1">
            <a:off x="2197322" y="1008438"/>
            <a:ext cx="390900" cy="3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17"/>
          <p:cNvCxnSpPr>
            <a:stCxn id="161" idx="3"/>
            <a:endCxn id="171" idx="1"/>
          </p:cNvCxnSpPr>
          <p:nvPr/>
        </p:nvCxnSpPr>
        <p:spPr>
          <a:xfrm>
            <a:off x="2244270" y="1595521"/>
            <a:ext cx="5433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88" name="Google Shape;188;p17"/>
          <p:cNvCxnSpPr>
            <a:stCxn id="159" idx="0"/>
            <a:endCxn id="159" idx="1"/>
          </p:cNvCxnSpPr>
          <p:nvPr/>
        </p:nvCxnSpPr>
        <p:spPr>
          <a:xfrm rot="5400000">
            <a:off x="1085483" y="51755"/>
            <a:ext cx="180000" cy="612000"/>
          </a:xfrm>
          <a:prstGeom prst="curvedConnector4">
            <a:avLst>
              <a:gd name="adj1" fmla="val -104167"/>
              <a:gd name="adj2" fmla="val 14000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17"/>
          <p:cNvSpPr/>
          <p:nvPr/>
        </p:nvSpPr>
        <p:spPr>
          <a:xfrm>
            <a:off x="4977611" y="3587472"/>
            <a:ext cx="1374192" cy="810324"/>
          </a:xfrm>
          <a:prstGeom prst="cloud">
            <a:avLst/>
          </a:prstGeom>
          <a:solidFill>
            <a:srgbClr val="F1C23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Update Payloads</a:t>
            </a:r>
            <a:endParaRPr sz="1100"/>
          </a:p>
        </p:txBody>
      </p:sp>
      <p:sp>
        <p:nvSpPr>
          <p:cNvPr id="189" name="Google Shape;189;p17"/>
          <p:cNvSpPr/>
          <p:nvPr/>
        </p:nvSpPr>
        <p:spPr>
          <a:xfrm>
            <a:off x="4572011" y="267758"/>
            <a:ext cx="1623300" cy="3603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Download restrictions </a:t>
            </a:r>
            <a:endParaRPr sz="1100"/>
          </a:p>
        </p:txBody>
      </p:sp>
      <p:cxnSp>
        <p:nvCxnSpPr>
          <p:cNvPr id="190" name="Google Shape;190;p17"/>
          <p:cNvCxnSpPr>
            <a:stCxn id="170" idx="3"/>
            <a:endCxn id="189" idx="1"/>
          </p:cNvCxnSpPr>
          <p:nvPr/>
        </p:nvCxnSpPr>
        <p:spPr>
          <a:xfrm>
            <a:off x="4237302" y="447905"/>
            <a:ext cx="3348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17"/>
          <p:cNvCxnSpPr>
            <a:stCxn id="171" idx="3"/>
            <a:endCxn id="189" idx="2"/>
          </p:cNvCxnSpPr>
          <p:nvPr/>
        </p:nvCxnSpPr>
        <p:spPr>
          <a:xfrm rot="10800000" flipH="1">
            <a:off x="4011969" y="627926"/>
            <a:ext cx="1371600" cy="967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(Initializer)</a:t>
            </a:r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body" idx="1"/>
          </p:nvPr>
        </p:nvSpPr>
        <p:spPr>
          <a:xfrm>
            <a:off x="1462500" y="1567550"/>
            <a:ext cx="52563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Initial Script</a:t>
            </a:r>
            <a:endParaRPr sz="1800"/>
          </a:p>
        </p:txBody>
      </p:sp>
      <p:pic>
        <p:nvPicPr>
          <p:cNvPr id="198" name="Google Shape;1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488" y="1965475"/>
            <a:ext cx="54768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8"/>
          <p:cNvSpPr txBox="1">
            <a:spLocks noGrp="1"/>
          </p:cNvSpPr>
          <p:nvPr>
            <p:ph type="body" idx="1"/>
          </p:nvPr>
        </p:nvSpPr>
        <p:spPr>
          <a:xfrm>
            <a:off x="1462500" y="2727600"/>
            <a:ext cx="52563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Secondary Script</a:t>
            </a:r>
            <a:endParaRPr sz="1800"/>
          </a:p>
        </p:txBody>
      </p:sp>
      <p:pic>
        <p:nvPicPr>
          <p:cNvPr id="200" name="Google Shape;2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700" y="3125525"/>
            <a:ext cx="761047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8"/>
          <p:cNvSpPr txBox="1">
            <a:spLocks noGrp="1"/>
          </p:cNvSpPr>
          <p:nvPr>
            <p:ph type="body" idx="1"/>
          </p:nvPr>
        </p:nvSpPr>
        <p:spPr>
          <a:xfrm>
            <a:off x="1572800" y="3716075"/>
            <a:ext cx="52563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 executor executes python scripts.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** scripts can be obfuscated if compiled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(Keylogger)</a:t>
            </a:r>
            <a:endParaRPr/>
          </a:p>
        </p:txBody>
      </p:sp>
      <p:pic>
        <p:nvPicPr>
          <p:cNvPr id="207" name="Google Shape;2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25" y="1083825"/>
            <a:ext cx="4830401" cy="38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9"/>
          <p:cNvSpPr txBox="1"/>
          <p:nvPr/>
        </p:nvSpPr>
        <p:spPr>
          <a:xfrm>
            <a:off x="5406875" y="1126425"/>
            <a:ext cx="3299700" cy="3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DataType in DB is LONGBLOB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Logger is obfuscated 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Updatable to send up to </a:t>
            </a:r>
            <a:r>
              <a:rPr lang="en" i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</a:t>
            </a: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-chars per log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cannot download to startup, edits registry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-"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hread does not stop! (</a:t>
            </a: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kill random thread + self on quit)</a:t>
            </a:r>
          </a:p>
          <a:p>
            <a:pPr marL="457200" indent="-311150">
              <a:lnSpc>
                <a:spcPct val="115000"/>
              </a:lnSpc>
              <a:buClr>
                <a:schemeClr val="lt1"/>
              </a:buClr>
              <a:buSzPts val="1300"/>
              <a:buFont typeface="Lato"/>
              <a:buChar char="-"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Shows signs of </a:t>
            </a:r>
            <a:r>
              <a:rPr lang="en-U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SPECTRE vulnerability</a:t>
            </a:r>
            <a:endParaRPr lang="en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(DoS)</a:t>
            </a:r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START \min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%0|%0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dirty="0"/>
              <a:t>Process forks and grows exponentially. Simply crashes the computer. 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On-screen Show (16:9)</PresentationFormat>
  <Paragraphs>114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Lato</vt:lpstr>
      <vt:lpstr>Arial</vt:lpstr>
      <vt:lpstr>Montserrat</vt:lpstr>
      <vt:lpstr>Focus</vt:lpstr>
      <vt:lpstr>DDE Exploits in an APT Botnet Attack</vt:lpstr>
      <vt:lpstr>Overview</vt:lpstr>
      <vt:lpstr>Previous Progress</vt:lpstr>
      <vt:lpstr>Current Progress</vt:lpstr>
      <vt:lpstr>System Specs</vt:lpstr>
      <vt:lpstr>PowerPoint Presentation</vt:lpstr>
      <vt:lpstr>Testing (Initializer)</vt:lpstr>
      <vt:lpstr>Testing (Keylogger)</vt:lpstr>
      <vt:lpstr>Testing (DoS)</vt:lpstr>
      <vt:lpstr>Testing (Document Infector)</vt:lpstr>
      <vt:lpstr>Evaluation</vt:lpstr>
      <vt:lpstr>Potential Updates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DDE Exploits in an APT Botnet Attack</dc:title>
  <cp:lastModifiedBy>Christopher Morcom</cp:lastModifiedBy>
  <cp:revision>1</cp:revision>
  <dcterms:modified xsi:type="dcterms:W3CDTF">2019-04-29T19:18:12Z</dcterms:modified>
</cp:coreProperties>
</file>