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5142B7-EEAD-4902-9D70-C421D5116FB6}" type="datetimeFigureOut">
              <a:rPr lang="es-CO" smtClean="0"/>
              <a:t>09/09/2015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F531DD-D241-4C78-A3B3-7BAF68D17D0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TUKid</a:t>
            </a:r>
            <a:r>
              <a:rPr lang="es-CO" dirty="0" smtClean="0"/>
              <a:t> </a:t>
            </a:r>
            <a:br>
              <a:rPr lang="es-CO" dirty="0" smtClean="0"/>
            </a:br>
            <a:r>
              <a:rPr lang="es-CO" dirty="0" smtClean="0"/>
              <a:t>Mcdotaciones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4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CO" dirty="0" smtClean="0"/>
              <a:t>Facilitar los pedidos a domicilio de la empresa Mcdotaciones por medio de la aplicación Tukid.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Diseñar de una forma mas fácil y rápida como quieres que este dotado tu kid.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Poder escoger de una forma mas personalizada y fácil lo artículos que quieras llevar en tu kid de primeros auxilios</a:t>
            </a:r>
          </a:p>
          <a:p>
            <a:pPr marL="109728" indent="0" algn="ctr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Idea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02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Análisis y generación del modelo de negocio</a:t>
            </a:r>
            <a:endParaRPr lang="es-CO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78800"/>
              </p:ext>
            </p:extLst>
          </p:nvPr>
        </p:nvGraphicFramePr>
        <p:xfrm>
          <a:off x="323528" y="1412776"/>
          <a:ext cx="8424937" cy="4464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915"/>
                <a:gridCol w="1761065"/>
                <a:gridCol w="1817420"/>
                <a:gridCol w="1761065"/>
                <a:gridCol w="1507472"/>
              </a:tblGrid>
              <a:tr h="165880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Partners Clave: Mi modelo de negocio se enriquese mediante la popularidad que tenga la aplicación y poder venderle la idea a otras entidades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Actividades Clave: Se realizará publicidad en redes sociales, recomendaciones de terceros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Propuesta de Valor: Los probelmas que le estoy resolviendo a los clientes van a hacer el de poder fascilitarles el pedido y compra del articulo de acuerdo a su necesidad y satisfago al cliente en confiabilidad, eficacia y puntualidad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Relacion con los Clientes: personalizada por medio de correo y numero telefonico, de cliente a vendedor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Segmento de clientes: Confiabilidad, puntualidad, fácil acceso, personalización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7510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Recursos Clave: Desarrollo de la aplición, montarla en las tiendas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u="none" strike="noStrike">
                          <a:effectLst/>
                        </a:rPr>
                        <a:t>Canales de Distribucion y Comunicación: El pedido llegará al correo, ellos me tienen que dar el numero de celular y me contacto con ellos para confirmar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05460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CO" sz="1100" u="none" strike="noStrike">
                          <a:effectLst/>
                        </a:rPr>
                        <a:t>Estructura de Costos: Diseño de la aplicación y publicidad, posicionarla en las app store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s-CO" sz="1100" u="none" strike="noStrike" dirty="0">
                          <a:effectLst/>
                        </a:rPr>
                        <a:t>Flujo de Ingresos: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5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68760"/>
            <a:ext cx="3816424" cy="490019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Mokcups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28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s-CO" sz="8000" dirty="0" smtClean="0"/>
              <a:t>GRACIAS</a:t>
            </a: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385111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232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TUKid  Mcdotaciones</vt:lpstr>
      <vt:lpstr>Idea</vt:lpstr>
      <vt:lpstr>Análisis y generación del modelo de negocio</vt:lpstr>
      <vt:lpstr>Mokcups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11</cp:revision>
  <dcterms:created xsi:type="dcterms:W3CDTF">2015-09-07T21:32:06Z</dcterms:created>
  <dcterms:modified xsi:type="dcterms:W3CDTF">2015-09-09T20:35:51Z</dcterms:modified>
</cp:coreProperties>
</file>