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06748948-AD2B-40FE-BDDB-5B5A987526FF}">
  <a:tblStyle styleName="Table_0" styleId="{06748948-AD2B-40FE-BDDB-5B5A987526FF}">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Lst>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theme/theme3.xml" Type="http://schemas.openxmlformats.org/officeDocument/2006/relationships/theme" Id="rId1"/><Relationship Target="slides/slide8.xml" Type="http://schemas.openxmlformats.org/officeDocument/2006/relationships/slide" Id="rId13"/><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 name="Shape 30"/>
        <p:cNvGrpSpPr/>
        <p:nvPr/>
      </p:nvGrpSpPr>
      <p:grpSpPr>
        <a:xfrm>
          <a:off y="0" x="0"/>
          <a:ext cy="0" cx="0"/>
          <a:chOff y="0" x="0"/>
          <a:chExt cy="0" cx="0"/>
        </a:xfrm>
      </p:grpSpPr>
      <p:sp>
        <p:nvSpPr>
          <p:cNvPr id="31" name="Shape 3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2" name="Shape 3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3" name="Shape 83"/>
        <p:cNvGrpSpPr/>
        <p:nvPr/>
      </p:nvGrpSpPr>
      <p:grpSpPr>
        <a:xfrm>
          <a:off y="0" x="0"/>
          <a:ext cy="0" cx="0"/>
          <a:chOff y="0" x="0"/>
          <a:chExt cy="0" cx="0"/>
        </a:xfrm>
      </p:grpSpPr>
      <p:sp>
        <p:nvSpPr>
          <p:cNvPr id="84" name="Shape 8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85" name="Shape 8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9" name="Shape 89"/>
        <p:cNvGrpSpPr/>
        <p:nvPr/>
      </p:nvGrpSpPr>
      <p:grpSpPr>
        <a:xfrm>
          <a:off y="0" x="0"/>
          <a:ext cy="0" cx="0"/>
          <a:chOff y="0" x="0"/>
          <a:chExt cy="0" cx="0"/>
        </a:xfrm>
      </p:grpSpPr>
      <p:sp>
        <p:nvSpPr>
          <p:cNvPr id="90" name="Shape 9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91" name="Shape 9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4" name="Shape 94"/>
        <p:cNvGrpSpPr/>
        <p:nvPr/>
      </p:nvGrpSpPr>
      <p:grpSpPr>
        <a:xfrm>
          <a:off y="0" x="0"/>
          <a:ext cy="0" cx="0"/>
          <a:chOff y="0" x="0"/>
          <a:chExt cy="0" cx="0"/>
        </a:xfrm>
      </p:grpSpPr>
      <p:sp>
        <p:nvSpPr>
          <p:cNvPr id="95" name="Shape 9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96" name="Shape 9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9" name="Shape 99"/>
        <p:cNvGrpSpPr/>
        <p:nvPr/>
      </p:nvGrpSpPr>
      <p:grpSpPr>
        <a:xfrm>
          <a:off y="0" x="0"/>
          <a:ext cy="0" cx="0"/>
          <a:chOff y="0" x="0"/>
          <a:chExt cy="0" cx="0"/>
        </a:xfrm>
      </p:grpSpPr>
      <p:sp>
        <p:nvSpPr>
          <p:cNvPr id="100" name="Shape 10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01" name="Shape 10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4" name="Shape 104"/>
        <p:cNvGrpSpPr/>
        <p:nvPr/>
      </p:nvGrpSpPr>
      <p:grpSpPr>
        <a:xfrm>
          <a:off y="0" x="0"/>
          <a:ext cy="0" cx="0"/>
          <a:chOff y="0" x="0"/>
          <a:chExt cy="0" cx="0"/>
        </a:xfrm>
      </p:grpSpPr>
      <p:sp>
        <p:nvSpPr>
          <p:cNvPr id="105" name="Shape 10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06" name="Shape 10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 name="Shape 36"/>
        <p:cNvGrpSpPr/>
        <p:nvPr/>
      </p:nvGrpSpPr>
      <p:grpSpPr>
        <a:xfrm>
          <a:off y="0" x="0"/>
          <a:ext cy="0" cx="0"/>
          <a:chOff y="0" x="0"/>
          <a:chExt cy="0" cx="0"/>
        </a:xfrm>
      </p:grpSpPr>
      <p:sp>
        <p:nvSpPr>
          <p:cNvPr id="37" name="Shape 3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8" name="Shape 3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 name="Shape 42"/>
        <p:cNvGrpSpPr/>
        <p:nvPr/>
      </p:nvGrpSpPr>
      <p:grpSpPr>
        <a:xfrm>
          <a:off y="0" x="0"/>
          <a:ext cy="0" cx="0"/>
          <a:chOff y="0" x="0"/>
          <a:chExt cy="0" cx="0"/>
        </a:xfrm>
      </p:grpSpPr>
      <p:sp>
        <p:nvSpPr>
          <p:cNvPr id="43" name="Shape 4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4" name="Shape 4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 name="Shape 48"/>
        <p:cNvGrpSpPr/>
        <p:nvPr/>
      </p:nvGrpSpPr>
      <p:grpSpPr>
        <a:xfrm>
          <a:off y="0" x="0"/>
          <a:ext cy="0" cx="0"/>
          <a:chOff y="0" x="0"/>
          <a:chExt cy="0" cx="0"/>
        </a:xfrm>
      </p:grpSpPr>
      <p:sp>
        <p:nvSpPr>
          <p:cNvPr id="49" name="Shape 4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0" name="Shape 5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 name="Shape 53"/>
        <p:cNvGrpSpPr/>
        <p:nvPr/>
      </p:nvGrpSpPr>
      <p:grpSpPr>
        <a:xfrm>
          <a:off y="0" x="0"/>
          <a:ext cy="0" cx="0"/>
          <a:chOff y="0" x="0"/>
          <a:chExt cy="0" cx="0"/>
        </a:xfrm>
      </p:grpSpPr>
      <p:sp>
        <p:nvSpPr>
          <p:cNvPr id="54" name="Shape 5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5" name="Shape 5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9" name="Shape 59"/>
        <p:cNvGrpSpPr/>
        <p:nvPr/>
      </p:nvGrpSpPr>
      <p:grpSpPr>
        <a:xfrm>
          <a:off y="0" x="0"/>
          <a:ext cy="0" cx="0"/>
          <a:chOff y="0" x="0"/>
          <a:chExt cy="0" cx="0"/>
        </a:xfrm>
      </p:grpSpPr>
      <p:sp>
        <p:nvSpPr>
          <p:cNvPr id="60" name="Shape 6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1" name="Shape 6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5" name="Shape 65"/>
        <p:cNvGrpSpPr/>
        <p:nvPr/>
      </p:nvGrpSpPr>
      <p:grpSpPr>
        <a:xfrm>
          <a:off y="0" x="0"/>
          <a:ext cy="0" cx="0"/>
          <a:chOff y="0" x="0"/>
          <a:chExt cy="0" cx="0"/>
        </a:xfrm>
      </p:grpSpPr>
      <p:sp>
        <p:nvSpPr>
          <p:cNvPr id="66" name="Shape 6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7" name="Shape 6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1" name="Shape 71"/>
        <p:cNvGrpSpPr/>
        <p:nvPr/>
      </p:nvGrpSpPr>
      <p:grpSpPr>
        <a:xfrm>
          <a:off y="0" x="0"/>
          <a:ext cy="0" cx="0"/>
          <a:chOff y="0" x="0"/>
          <a:chExt cy="0" cx="0"/>
        </a:xfrm>
      </p:grpSpPr>
      <p:sp>
        <p:nvSpPr>
          <p:cNvPr id="72" name="Shape 7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73" name="Shape 7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7" name="Shape 77"/>
        <p:cNvGrpSpPr/>
        <p:nvPr/>
      </p:nvGrpSpPr>
      <p:grpSpPr>
        <a:xfrm>
          <a:off y="0" x="0"/>
          <a:ext cy="0" cx="0"/>
          <a:chOff y="0" x="0"/>
          <a:chExt cy="0" cx="0"/>
        </a:xfrm>
      </p:grpSpPr>
      <p:sp>
        <p:nvSpPr>
          <p:cNvPr id="78" name="Shape 7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79" name="Shape 7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rot="10800000" flipH="1">
            <a:off y="3093234" x="0"/>
            <a:ext cy="712499" cx="8458200"/>
          </a:xfrm>
          <a:prstGeom prst="rect">
            <a:avLst/>
          </a:prstGeom>
          <a:solidFill>
            <a:schemeClr val="dk2"/>
          </a:solidFill>
          <a:ln>
            <a:noFill/>
          </a:ln>
        </p:spPr>
        <p:txBody>
          <a:bodyPr bIns="45700" rIns="91425" lIns="91425" tIns="45700" anchor="ctr" anchorCtr="0">
            <a:noAutofit/>
          </a:bodyPr>
          <a:lstStyle/>
          <a:p/>
        </p:txBody>
      </p:sp>
      <p:sp>
        <p:nvSpPr>
          <p:cNvPr id="9" name="Shape 9"/>
          <p:cNvSpPr txBox="1"/>
          <p:nvPr>
            <p:ph type="ctrTitle"/>
          </p:nvPr>
        </p:nvSpPr>
        <p:spPr>
          <a:xfrm>
            <a:off y="1300757" x="685800"/>
            <a:ext cy="1684199" cx="7772400"/>
          </a:xfrm>
          <a:prstGeom prst="rect">
            <a:avLst/>
          </a:prstGeom>
        </p:spPr>
        <p:txBody>
          <a:bodyPr bIns="91425" rIns="91425" lIns="91425" tIns="91425" anchor="b" anchorCtr="0"/>
          <a:lstStyle>
            <a:lvl1pPr indent="457200">
              <a:buClr>
                <a:schemeClr val="dk2"/>
              </a:buClr>
              <a:buSzPct val="100000"/>
              <a:defRPr sz="7200">
                <a:solidFill>
                  <a:schemeClr val="dk2"/>
                </a:solidFill>
              </a:defRPr>
            </a:lvl1pPr>
            <a:lvl2pPr indent="457200">
              <a:buClr>
                <a:schemeClr val="dk2"/>
              </a:buClr>
              <a:buSzPct val="100000"/>
              <a:defRPr sz="7200">
                <a:solidFill>
                  <a:schemeClr val="dk2"/>
                </a:solidFill>
              </a:defRPr>
            </a:lvl2pPr>
            <a:lvl3pPr indent="457200">
              <a:buClr>
                <a:schemeClr val="dk2"/>
              </a:buClr>
              <a:buSzPct val="100000"/>
              <a:defRPr sz="7200">
                <a:solidFill>
                  <a:schemeClr val="dk2"/>
                </a:solidFill>
              </a:defRPr>
            </a:lvl3pPr>
            <a:lvl4pPr indent="457200">
              <a:buClr>
                <a:schemeClr val="dk2"/>
              </a:buClr>
              <a:buSzPct val="100000"/>
              <a:defRPr sz="7200">
                <a:solidFill>
                  <a:schemeClr val="dk2"/>
                </a:solidFill>
              </a:defRPr>
            </a:lvl4pPr>
            <a:lvl5pPr indent="457200">
              <a:buClr>
                <a:schemeClr val="dk2"/>
              </a:buClr>
              <a:buSzPct val="100000"/>
              <a:defRPr sz="7200">
                <a:solidFill>
                  <a:schemeClr val="dk2"/>
                </a:solidFill>
              </a:defRPr>
            </a:lvl5pPr>
            <a:lvl6pPr indent="457200">
              <a:buClr>
                <a:schemeClr val="dk2"/>
              </a:buClr>
              <a:buSzPct val="100000"/>
              <a:defRPr sz="7200">
                <a:solidFill>
                  <a:schemeClr val="dk2"/>
                </a:solidFill>
              </a:defRPr>
            </a:lvl6pPr>
            <a:lvl7pPr indent="457200">
              <a:buClr>
                <a:schemeClr val="dk2"/>
              </a:buClr>
              <a:buSzPct val="100000"/>
              <a:defRPr sz="7200">
                <a:solidFill>
                  <a:schemeClr val="dk2"/>
                </a:solidFill>
              </a:defRPr>
            </a:lvl7pPr>
            <a:lvl8pPr indent="457200">
              <a:buClr>
                <a:schemeClr val="dk2"/>
              </a:buClr>
              <a:buSzPct val="100000"/>
              <a:defRPr sz="7200">
                <a:solidFill>
                  <a:schemeClr val="dk2"/>
                </a:solidFill>
              </a:defRPr>
            </a:lvl8pPr>
            <a:lvl9pPr indent="457200">
              <a:buClr>
                <a:schemeClr val="dk2"/>
              </a:buClr>
              <a:buSzPct val="100000"/>
              <a:defRPr sz="7200">
                <a:solidFill>
                  <a:schemeClr val="dk2"/>
                </a:solidFill>
              </a:defRPr>
            </a:lvl9pPr>
          </a:lstStyle>
          <a:p/>
        </p:txBody>
      </p:sp>
      <p:sp>
        <p:nvSpPr>
          <p:cNvPr id="10" name="Shape 10"/>
          <p:cNvSpPr txBox="1"/>
          <p:nvPr>
            <p:ph idx="1" type="subTitle"/>
          </p:nvPr>
        </p:nvSpPr>
        <p:spPr>
          <a:xfrm>
            <a:off y="3093357" x="685800"/>
            <a:ext cy="712499" cx="7772400"/>
          </a:xfrm>
          <a:prstGeom prst="rect">
            <a:avLst/>
          </a:prstGeom>
        </p:spPr>
        <p:txBody>
          <a:bodyPr bIns="91425" rIns="91425" lIns="91425" tIns="91425" anchor="ctr" anchorCtr="0"/>
          <a:lstStyle>
            <a:lvl1pPr marL="0">
              <a:spcBef>
                <a:spcPts val="0"/>
              </a:spcBef>
              <a:buClr>
                <a:schemeClr val="lt2"/>
              </a:buClr>
              <a:buNone/>
              <a:defRPr b="1">
                <a:solidFill>
                  <a:schemeClr val="lt2"/>
                </a:solidFill>
              </a:defRPr>
            </a:lvl1pPr>
            <a:lvl2pPr indent="190500" marL="0">
              <a:spcBef>
                <a:spcPts val="0"/>
              </a:spcBef>
              <a:buClr>
                <a:schemeClr val="lt2"/>
              </a:buClr>
              <a:buSzPct val="100000"/>
              <a:buNone/>
              <a:defRPr b="1" sz="3000">
                <a:solidFill>
                  <a:schemeClr val="lt2"/>
                </a:solidFill>
              </a:defRPr>
            </a:lvl2pPr>
            <a:lvl3pPr indent="190500" marL="0">
              <a:spcBef>
                <a:spcPts val="0"/>
              </a:spcBef>
              <a:buClr>
                <a:schemeClr val="lt2"/>
              </a:buClr>
              <a:buSzPct val="100000"/>
              <a:buNone/>
              <a:defRPr b="1" sz="3000">
                <a:solidFill>
                  <a:schemeClr val="lt2"/>
                </a:solidFill>
              </a:defRPr>
            </a:lvl3pPr>
            <a:lvl4pPr indent="190500" marL="0">
              <a:spcBef>
                <a:spcPts val="0"/>
              </a:spcBef>
              <a:buClr>
                <a:schemeClr val="lt2"/>
              </a:buClr>
              <a:buSzPct val="100000"/>
              <a:buNone/>
              <a:defRPr b="1" sz="3000">
                <a:solidFill>
                  <a:schemeClr val="lt2"/>
                </a:solidFill>
              </a:defRPr>
            </a:lvl4pPr>
            <a:lvl5pPr indent="190500" marL="0">
              <a:spcBef>
                <a:spcPts val="0"/>
              </a:spcBef>
              <a:buClr>
                <a:schemeClr val="lt2"/>
              </a:buClr>
              <a:buSzPct val="100000"/>
              <a:buNone/>
              <a:defRPr b="1" sz="3000">
                <a:solidFill>
                  <a:schemeClr val="lt2"/>
                </a:solidFill>
              </a:defRPr>
            </a:lvl5pPr>
            <a:lvl6pPr indent="190500" marL="0">
              <a:spcBef>
                <a:spcPts val="0"/>
              </a:spcBef>
              <a:buClr>
                <a:schemeClr val="lt2"/>
              </a:buClr>
              <a:buSzPct val="100000"/>
              <a:buNone/>
              <a:defRPr b="1" sz="3000">
                <a:solidFill>
                  <a:schemeClr val="lt2"/>
                </a:solidFill>
              </a:defRPr>
            </a:lvl6pPr>
            <a:lvl7pPr indent="190500" marL="0">
              <a:spcBef>
                <a:spcPts val="0"/>
              </a:spcBef>
              <a:buClr>
                <a:schemeClr val="lt2"/>
              </a:buClr>
              <a:buSzPct val="100000"/>
              <a:buNone/>
              <a:defRPr b="1" sz="3000">
                <a:solidFill>
                  <a:schemeClr val="lt2"/>
                </a:solidFill>
              </a:defRPr>
            </a:lvl7pPr>
            <a:lvl8pPr indent="190500" marL="0">
              <a:spcBef>
                <a:spcPts val="0"/>
              </a:spcBef>
              <a:buClr>
                <a:schemeClr val="lt2"/>
              </a:buClr>
              <a:buSzPct val="100000"/>
              <a:buNone/>
              <a:defRPr b="1" sz="3000">
                <a:solidFill>
                  <a:schemeClr val="lt2"/>
                </a:solidFill>
              </a:defRPr>
            </a:lvl8pPr>
            <a:lvl9pPr indent="190500" marL="0">
              <a:spcBef>
                <a:spcPts val="0"/>
              </a:spcBef>
              <a:buClr>
                <a:schemeClr val="lt2"/>
              </a:buClr>
              <a:buSzPct val="100000"/>
              <a:buNone/>
              <a:defRPr b="1" sz="3000">
                <a:solidFill>
                  <a:schemeClr val="lt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1" name="Shape 11"/>
        <p:cNvGrpSpPr/>
        <p:nvPr/>
      </p:nvGrpSpPr>
      <p:grpSpPr>
        <a:xfrm>
          <a:off y="0" x="0"/>
          <a:ext cy="0" cx="0"/>
          <a:chOff y="0" x="0"/>
          <a:chExt cy="0" cx="0"/>
        </a:xfrm>
      </p:grpSpPr>
      <p:sp>
        <p:nvSpPr>
          <p:cNvPr id="12" name="Shape 12"/>
          <p:cNvSpPr/>
          <p:nvPr/>
        </p:nvSpPr>
        <p:spPr>
          <a:xfrm>
            <a:off y="205977" x="0"/>
            <a:ext cy="1165500" cx="8686800"/>
          </a:xfrm>
          <a:prstGeom prst="rect">
            <a:avLst/>
          </a:prstGeom>
          <a:solidFill>
            <a:schemeClr val="dk2"/>
          </a:solidFill>
          <a:ln>
            <a:noFill/>
          </a:ln>
        </p:spPr>
        <p:txBody>
          <a:bodyPr bIns="45700" rIns="91425" lIns="91425" tIns="45700" anchor="ctr" anchorCtr="0">
            <a:noAutofit/>
          </a:bodyPr>
          <a:lstStyle/>
          <a:p/>
        </p:txBody>
      </p:sp>
      <p:sp>
        <p:nvSpPr>
          <p:cNvPr id="13" name="Shape 13"/>
          <p:cNvSpPr txBox="1"/>
          <p:nvPr>
            <p:ph type="title"/>
          </p:nvPr>
        </p:nvSpPr>
        <p:spPr>
          <a:xfrm>
            <a:off y="205977" x="457200"/>
            <a:ext cy="1141499"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4" name="Shape 14"/>
          <p:cNvSpPr txBox="1"/>
          <p:nvPr>
            <p:ph idx="1" type="body"/>
          </p:nvPr>
        </p:nvSpPr>
        <p:spPr>
          <a:xfrm>
            <a:off y="1460499" x="457200"/>
            <a:ext cy="3465299" cx="82296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5" name="Shape 15"/>
        <p:cNvGrpSpPr/>
        <p:nvPr/>
      </p:nvGrpSpPr>
      <p:grpSpPr>
        <a:xfrm>
          <a:off y="0" x="0"/>
          <a:ext cy="0" cx="0"/>
          <a:chOff y="0" x="0"/>
          <a:chExt cy="0" cx="0"/>
        </a:xfrm>
      </p:grpSpPr>
      <p:sp>
        <p:nvSpPr>
          <p:cNvPr id="16" name="Shape 16"/>
          <p:cNvSpPr/>
          <p:nvPr/>
        </p:nvSpPr>
        <p:spPr>
          <a:xfrm>
            <a:off y="205977" x="0"/>
            <a:ext cy="1165500" cx="8686800"/>
          </a:xfrm>
          <a:prstGeom prst="rect">
            <a:avLst/>
          </a:prstGeom>
          <a:solidFill>
            <a:schemeClr val="dk2"/>
          </a:solidFill>
          <a:ln>
            <a:noFill/>
          </a:ln>
        </p:spPr>
        <p:txBody>
          <a:bodyPr bIns="45700" rIns="91425" lIns="91425" tIns="45700" anchor="ctr" anchorCtr="0">
            <a:noAutofit/>
          </a:bodyPr>
          <a:lstStyle/>
          <a:p/>
        </p:txBody>
      </p:sp>
      <p:sp>
        <p:nvSpPr>
          <p:cNvPr id="17" name="Shape 17"/>
          <p:cNvSpPr txBox="1"/>
          <p:nvPr>
            <p:ph type="title"/>
          </p:nvPr>
        </p:nvSpPr>
        <p:spPr>
          <a:xfrm>
            <a:off y="205977" x="457200"/>
            <a:ext cy="1141499"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8" name="Shape 18"/>
          <p:cNvSpPr txBox="1"/>
          <p:nvPr>
            <p:ph idx="1" type="body"/>
          </p:nvPr>
        </p:nvSpPr>
        <p:spPr>
          <a:xfrm>
            <a:off y="1460499" x="457200"/>
            <a:ext cy="3465299" cx="40302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9" name="Shape 19"/>
          <p:cNvSpPr txBox="1"/>
          <p:nvPr>
            <p:ph idx="2" type="body"/>
          </p:nvPr>
        </p:nvSpPr>
        <p:spPr>
          <a:xfrm>
            <a:off y="1461908" x="4656667"/>
            <a:ext cy="3465299" cx="40302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0" name="Shape 20"/>
        <p:cNvGrpSpPr/>
        <p:nvPr/>
      </p:nvGrpSpPr>
      <p:grpSpPr>
        <a:xfrm>
          <a:off y="0" x="0"/>
          <a:ext cy="0" cx="0"/>
          <a:chOff y="0" x="0"/>
          <a:chExt cy="0" cx="0"/>
        </a:xfrm>
      </p:grpSpPr>
      <p:sp>
        <p:nvSpPr>
          <p:cNvPr id="21" name="Shape 21"/>
          <p:cNvSpPr/>
          <p:nvPr/>
        </p:nvSpPr>
        <p:spPr>
          <a:xfrm>
            <a:off y="205977" x="0"/>
            <a:ext cy="1165500" cx="8686800"/>
          </a:xfrm>
          <a:prstGeom prst="rect">
            <a:avLst/>
          </a:prstGeom>
          <a:solidFill>
            <a:schemeClr val="dk2"/>
          </a:solidFill>
          <a:ln>
            <a:noFill/>
          </a:ln>
        </p:spPr>
        <p:txBody>
          <a:bodyPr bIns="45700" rIns="91425" lIns="91425" tIns="45700" anchor="ctr" anchorCtr="0">
            <a:noAutofit/>
          </a:bodyPr>
          <a:lstStyle/>
          <a:p/>
        </p:txBody>
      </p:sp>
      <p:sp>
        <p:nvSpPr>
          <p:cNvPr id="22" name="Shape 22"/>
          <p:cNvSpPr txBox="1"/>
          <p:nvPr>
            <p:ph type="title"/>
          </p:nvPr>
        </p:nvSpPr>
        <p:spPr>
          <a:xfrm>
            <a:off y="205977" x="457200"/>
            <a:ext cy="1141499"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3" name="Shape 23"/>
        <p:cNvGrpSpPr/>
        <p:nvPr/>
      </p:nvGrpSpPr>
      <p:grpSpPr>
        <a:xfrm>
          <a:off y="0" x="0"/>
          <a:ext cy="0" cx="0"/>
          <a:chOff y="0" x="0"/>
          <a:chExt cy="0" cx="0"/>
        </a:xfrm>
      </p:grpSpPr>
      <p:sp>
        <p:nvSpPr>
          <p:cNvPr id="24" name="Shape 24"/>
          <p:cNvSpPr/>
          <p:nvPr/>
        </p:nvSpPr>
        <p:spPr>
          <a:xfrm>
            <a:off y="4406309" x="0"/>
            <a:ext cy="519599" cx="8686800"/>
          </a:xfrm>
          <a:prstGeom prst="rect">
            <a:avLst/>
          </a:prstGeom>
          <a:solidFill>
            <a:schemeClr val="dk2"/>
          </a:solidFill>
          <a:ln>
            <a:noFill/>
          </a:ln>
        </p:spPr>
        <p:txBody>
          <a:bodyPr bIns="45700" rIns="91425" lIns="91425" tIns="45700" anchor="ctr" anchorCtr="0">
            <a:noAutofit/>
          </a:bodyPr>
          <a:lstStyle/>
          <a:p/>
        </p:txBody>
      </p:sp>
      <p:sp>
        <p:nvSpPr>
          <p:cNvPr id="25" name="Shape 25"/>
          <p:cNvSpPr txBox="1"/>
          <p:nvPr>
            <p:ph idx="1" type="body"/>
          </p:nvPr>
        </p:nvSpPr>
        <p:spPr>
          <a:xfrm>
            <a:off y="4406309" x="457200"/>
            <a:ext cy="519599" cx="8229600"/>
          </a:xfrm>
          <a:prstGeom prst="rect">
            <a:avLst/>
          </a:prstGeom>
        </p:spPr>
        <p:txBody>
          <a:bodyPr bIns="91425" rIns="91425" lIns="91425" tIns="91425" anchor="ctr" anchorCtr="0"/>
          <a:lstStyle>
            <a:lvl1pPr indent="152400">
              <a:spcBef>
                <a:spcPts val="0"/>
              </a:spcBef>
              <a:buClr>
                <a:schemeClr val="lt1"/>
              </a:buClr>
              <a:buSzPct val="100000"/>
              <a:buNone/>
              <a:defRPr b="1" sz="2400">
                <a:solidFill>
                  <a:schemeClr val="lt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6" name="Shape 26"/>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3F3F3"/>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7" x="457200"/>
            <a:ext cy="1141499" cx="8229600"/>
          </a:xfrm>
          <a:prstGeom prst="rect">
            <a:avLst/>
          </a:prstGeom>
        </p:spPr>
        <p:txBody>
          <a:bodyPr bIns="91425" rIns="91425" lIns="91425" tIns="91425" anchor="b" anchorCtr="0"/>
          <a:lstStyle>
            <a:lvl1pPr indent="304800" marL="0">
              <a:buClr>
                <a:schemeClr val="lt1"/>
              </a:buClr>
              <a:buSzPct val="100000"/>
              <a:buNone/>
              <a:defRPr b="1" sz="4800">
                <a:solidFill>
                  <a:schemeClr val="lt1"/>
                </a:solidFill>
              </a:defRPr>
            </a:lvl1pPr>
            <a:lvl2pPr indent="304800" marL="0">
              <a:buClr>
                <a:schemeClr val="lt1"/>
              </a:buClr>
              <a:buSzPct val="100000"/>
              <a:buNone/>
              <a:defRPr b="1" sz="4800">
                <a:solidFill>
                  <a:schemeClr val="lt1"/>
                </a:solidFill>
              </a:defRPr>
            </a:lvl2pPr>
            <a:lvl3pPr indent="304800" marL="0">
              <a:buClr>
                <a:schemeClr val="lt1"/>
              </a:buClr>
              <a:buSzPct val="100000"/>
              <a:buNone/>
              <a:defRPr b="1" sz="4800">
                <a:solidFill>
                  <a:schemeClr val="lt1"/>
                </a:solidFill>
              </a:defRPr>
            </a:lvl3pPr>
            <a:lvl4pPr indent="304800" marL="0">
              <a:buClr>
                <a:schemeClr val="lt1"/>
              </a:buClr>
              <a:buSzPct val="100000"/>
              <a:buNone/>
              <a:defRPr b="1" sz="4800">
                <a:solidFill>
                  <a:schemeClr val="lt1"/>
                </a:solidFill>
              </a:defRPr>
            </a:lvl4pPr>
            <a:lvl5pPr indent="304800" marL="0">
              <a:buClr>
                <a:schemeClr val="lt1"/>
              </a:buClr>
              <a:buSzPct val="100000"/>
              <a:buNone/>
              <a:defRPr b="1" sz="4800">
                <a:solidFill>
                  <a:schemeClr val="lt1"/>
                </a:solidFill>
              </a:defRPr>
            </a:lvl5pPr>
            <a:lvl6pPr indent="304800" marL="0">
              <a:buClr>
                <a:schemeClr val="lt1"/>
              </a:buClr>
              <a:buSzPct val="100000"/>
              <a:buNone/>
              <a:defRPr b="1" sz="4800">
                <a:solidFill>
                  <a:schemeClr val="lt1"/>
                </a:solidFill>
              </a:defRPr>
            </a:lvl6pPr>
            <a:lvl7pPr indent="304800" marL="0">
              <a:buClr>
                <a:schemeClr val="lt1"/>
              </a:buClr>
              <a:buSzPct val="100000"/>
              <a:buNone/>
              <a:defRPr b="1" sz="4800">
                <a:solidFill>
                  <a:schemeClr val="lt1"/>
                </a:solidFill>
              </a:defRPr>
            </a:lvl7pPr>
            <a:lvl8pPr indent="304800" marL="0">
              <a:buClr>
                <a:schemeClr val="lt1"/>
              </a:buClr>
              <a:buSzPct val="100000"/>
              <a:buNone/>
              <a:defRPr b="1" sz="4800">
                <a:solidFill>
                  <a:schemeClr val="lt1"/>
                </a:solidFill>
              </a:defRPr>
            </a:lvl8pPr>
            <a:lvl9pPr indent="304800" marL="0">
              <a:buClr>
                <a:schemeClr val="lt1"/>
              </a:buClr>
              <a:buSzPct val="100000"/>
              <a:buNone/>
              <a:defRPr b="1" sz="4800">
                <a:solidFill>
                  <a:schemeClr val="lt1"/>
                </a:solidFill>
              </a:defRPr>
            </a:lvl9pPr>
          </a:lstStyle>
          <a:p/>
        </p:txBody>
      </p:sp>
      <p:sp>
        <p:nvSpPr>
          <p:cNvPr id="6" name="Shape 6"/>
          <p:cNvSpPr txBox="1"/>
          <p:nvPr>
            <p:ph idx="1" type="body"/>
          </p:nvPr>
        </p:nvSpPr>
        <p:spPr>
          <a:xfrm>
            <a:off y="1460499" x="457200"/>
            <a:ext cy="3465299" cx="8229600"/>
          </a:xfrm>
          <a:prstGeom prst="rect">
            <a:avLst/>
          </a:prstGeom>
        </p:spPr>
        <p:txBody>
          <a:bodyPr bIns="91425" rIns="91425" lIns="91425" tIns="91425" anchor="t" anchorCtr="0"/>
          <a:lstStyle>
            <a:lvl1pPr indent="-152400" marL="342900">
              <a:spcBef>
                <a:spcPts val="600"/>
              </a:spcBef>
              <a:buClr>
                <a:schemeClr val="dk2"/>
              </a:buClr>
              <a:buSzPct val="100000"/>
              <a:defRPr sz="3000">
                <a:solidFill>
                  <a:schemeClr val="dk2"/>
                </a:solidFill>
              </a:defRPr>
            </a:lvl1pPr>
            <a:lvl2pPr indent="-133350" marL="742950">
              <a:spcBef>
                <a:spcPts val="480"/>
              </a:spcBef>
              <a:buClr>
                <a:schemeClr val="dk2"/>
              </a:buClr>
              <a:buSzPct val="100000"/>
              <a:defRPr sz="2400">
                <a:solidFill>
                  <a:schemeClr val="dk2"/>
                </a:solidFill>
              </a:defRPr>
            </a:lvl2pPr>
            <a:lvl3pPr indent="-76200" marL="1143000">
              <a:spcBef>
                <a:spcPts val="480"/>
              </a:spcBef>
              <a:buClr>
                <a:schemeClr val="dk2"/>
              </a:buClr>
              <a:buSzPct val="100000"/>
              <a:defRPr sz="2400">
                <a:solidFill>
                  <a:schemeClr val="dk2"/>
                </a:solidFill>
              </a:defRPr>
            </a:lvl3pPr>
            <a:lvl4pPr indent="-114300" marL="1600200">
              <a:spcBef>
                <a:spcPts val="360"/>
              </a:spcBef>
              <a:buClr>
                <a:schemeClr val="dk2"/>
              </a:buClr>
              <a:buSzPct val="100000"/>
              <a:defRPr sz="1800">
                <a:solidFill>
                  <a:schemeClr val="dk2"/>
                </a:solidFill>
              </a:defRPr>
            </a:lvl4pPr>
            <a:lvl5pPr indent="-114300" marL="2057400">
              <a:spcBef>
                <a:spcPts val="360"/>
              </a:spcBef>
              <a:buClr>
                <a:schemeClr val="dk2"/>
              </a:buClr>
              <a:buSzPct val="100000"/>
              <a:defRPr sz="1800">
                <a:solidFill>
                  <a:schemeClr val="dk2"/>
                </a:solidFill>
              </a:defRPr>
            </a:lvl5pPr>
            <a:lvl6pPr indent="-114300" marL="2514600">
              <a:spcBef>
                <a:spcPts val="360"/>
              </a:spcBef>
              <a:buClr>
                <a:schemeClr val="dk2"/>
              </a:buClr>
              <a:buSzPct val="100000"/>
              <a:defRPr sz="1800">
                <a:solidFill>
                  <a:schemeClr val="dk2"/>
                </a:solidFill>
              </a:defRPr>
            </a:lvl6pPr>
            <a:lvl7pPr indent="-114300" marL="2971800">
              <a:spcBef>
                <a:spcPts val="360"/>
              </a:spcBef>
              <a:buClr>
                <a:schemeClr val="dk2"/>
              </a:buClr>
              <a:buSzPct val="100000"/>
              <a:defRPr sz="1800">
                <a:solidFill>
                  <a:schemeClr val="dk2"/>
                </a:solidFill>
              </a:defRPr>
            </a:lvl7pPr>
            <a:lvl8pPr indent="-114300" marL="3429000">
              <a:spcBef>
                <a:spcPts val="360"/>
              </a:spcBef>
              <a:buClr>
                <a:schemeClr val="dk2"/>
              </a:buClr>
              <a:buSzPct val="100000"/>
              <a:defRPr sz="1800">
                <a:solidFill>
                  <a:schemeClr val="dk2"/>
                </a:solidFill>
              </a:defRPr>
            </a:lvl8pPr>
            <a:lvl9pPr indent="-114300" marL="3886200">
              <a:spcBef>
                <a:spcPts val="360"/>
              </a:spcBef>
              <a:buClr>
                <a:schemeClr val="dk2"/>
              </a:buClr>
              <a:buSzPct val="100000"/>
              <a:defRPr sz="1800">
                <a:solidFill>
                  <a:schemeClr val="dk2"/>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6.xml" Type="http://schemas.openxmlformats.org/officeDocument/2006/relationships/slideLayout" Id="rId1"/><Relationship Target="../media/image01.pn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6.xml" Type="http://schemas.openxmlformats.org/officeDocument/2006/relationships/slideLayout" Id="rId1"/><Relationship Target="../media/image02.pn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6.xml" Type="http://schemas.openxmlformats.org/officeDocument/2006/relationships/slideLayout" Id="rId1"/><Relationship Target="../media/image00.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3F3F3"/>
        </a:solidFill>
      </p:bgPr>
    </p:bg>
    <p:spTree>
      <p:nvGrpSpPr>
        <p:cNvPr id="27" name="Shape 27"/>
        <p:cNvGrpSpPr/>
        <p:nvPr/>
      </p:nvGrpSpPr>
      <p:grpSpPr>
        <a:xfrm>
          <a:off y="0" x="0"/>
          <a:ext cy="0" cx="0"/>
          <a:chOff y="0" x="0"/>
          <a:chExt cy="0" cx="0"/>
        </a:xfrm>
      </p:grpSpPr>
      <p:sp>
        <p:nvSpPr>
          <p:cNvPr id="28" name="Shape 28"/>
          <p:cNvSpPr txBox="1"/>
          <p:nvPr>
            <p:ph type="ctrTitle"/>
          </p:nvPr>
        </p:nvSpPr>
        <p:spPr>
          <a:xfrm>
            <a:off y="1300757" x="685800"/>
            <a:ext cy="1684199" cx="7772400"/>
          </a:xfrm>
          <a:prstGeom prst="rect">
            <a:avLst/>
          </a:prstGeom>
        </p:spPr>
        <p:txBody>
          <a:bodyPr bIns="91425" rIns="91425" lIns="91425" tIns="91425" anchor="b" anchorCtr="0">
            <a:noAutofit/>
          </a:bodyPr>
          <a:lstStyle/>
          <a:p>
            <a:pPr>
              <a:buNone/>
            </a:pPr>
            <a:r>
              <a:rPr lang="en">
                <a:solidFill>
                  <a:srgbClr val="46C8AF"/>
                </a:solidFill>
              </a:rPr>
              <a:t>MyMenu</a:t>
            </a:r>
          </a:p>
        </p:txBody>
      </p:sp>
      <p:sp>
        <p:nvSpPr>
          <p:cNvPr id="29" name="Shape 29"/>
          <p:cNvSpPr txBox="1"/>
          <p:nvPr>
            <p:ph idx="1" type="subTitle"/>
          </p:nvPr>
        </p:nvSpPr>
        <p:spPr>
          <a:xfrm>
            <a:off y="3093357" x="685800"/>
            <a:ext cy="712499" cx="7772400"/>
          </a:xfrm>
          <a:prstGeom prst="rect">
            <a:avLst/>
          </a:prstGeom>
        </p:spPr>
        <p:txBody>
          <a:bodyPr bIns="91425" rIns="91425" lIns="91425" tIns="91425" anchor="ctr" anchorCtr="0">
            <a:noAutofit/>
          </a:bodyPr>
          <a:lstStyle/>
          <a:p>
            <a:pPr>
              <a:buNone/>
            </a:pPr>
            <a:r>
              <a:rPr lang="en"/>
              <a:t>CMPUT 401</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y="0" x="0"/>
          <a:ext cy="0" cx="0"/>
          <a:chOff y="0" x="0"/>
          <a:chExt cy="0" cx="0"/>
        </a:xfrm>
      </p:grpSpPr>
      <p:sp>
        <p:nvSpPr>
          <p:cNvPr id="81" name="Shape 81"/>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
              <a:t>Open Source</a:t>
            </a:r>
          </a:p>
        </p:txBody>
      </p:sp>
      <p:graphicFrame>
        <p:nvGraphicFramePr>
          <p:cNvPr id="82" name="Shape 82"/>
          <p:cNvGraphicFramePr/>
          <p:nvPr/>
        </p:nvGraphicFramePr>
        <p:xfrm>
          <a:off y="1809750" x="952500"/>
          <a:ext cy="3000000" cx="3000000"/>
        </p:xfrm>
        <a:graphic>
          <a:graphicData uri="http://schemas.openxmlformats.org/drawingml/2006/table">
            <a:tbl>
              <a:tblPr>
                <a:noFill/>
                <a:tableStyleId>{06748948-AD2B-40FE-BDDB-5B5A987526FF}</a:tableStyleId>
              </a:tblPr>
              <a:tblGrid>
                <a:gridCol w="2413000"/>
                <a:gridCol w="2413000"/>
                <a:gridCol w="2413000"/>
              </a:tblGrid>
              <a:tr h="381000">
                <a:tc>
                  <a:txBody>
                    <a:bodyPr>
                      <a:noAutofit/>
                    </a:bodyPr>
                    <a:lstStyle/>
                    <a:p/>
                  </a:txBody>
                  <a:tcPr marR="91425" marB="91425" marT="91425" marL="91425"/>
                </a:tc>
                <a:tc>
                  <a:txBody>
                    <a:bodyPr>
                      <a:noAutofit/>
                    </a:bodyPr>
                    <a:lstStyle/>
                    <a:p>
                      <a:pPr algn="ctr">
                        <a:buNone/>
                      </a:pPr>
                      <a:r>
                        <a:rPr lang="en"/>
                        <a:t>iOS</a:t>
                      </a:r>
                    </a:p>
                  </a:txBody>
                  <a:tcPr marR="91425" marB="91425" marT="91425" marL="91425"/>
                </a:tc>
                <a:tc>
                  <a:txBody>
                    <a:bodyPr>
                      <a:noAutofit/>
                    </a:bodyPr>
                    <a:lstStyle/>
                    <a:p>
                      <a:pPr algn="ctr">
                        <a:buNone/>
                      </a:pPr>
                      <a:r>
                        <a:rPr lang="en"/>
                        <a:t>Android</a:t>
                      </a:r>
                    </a:p>
                  </a:txBody>
                  <a:tcPr marR="91425" marB="91425" marT="91425" marL="91425"/>
                </a:tc>
              </a:tr>
              <a:tr h="381000">
                <a:tc>
                  <a:txBody>
                    <a:bodyPr>
                      <a:noAutofit/>
                    </a:bodyPr>
                    <a:lstStyle/>
                    <a:p>
                      <a:pPr>
                        <a:buNone/>
                      </a:pPr>
                      <a:r>
                        <a:rPr lang="en"/>
                        <a:t>Networking</a:t>
                      </a:r>
                    </a:p>
                  </a:txBody>
                  <a:tcPr marR="91425" marB="91425" marT="91425" marL="91425"/>
                </a:tc>
                <a:tc>
                  <a:txBody>
                    <a:bodyPr>
                      <a:noAutofit/>
                    </a:bodyPr>
                    <a:lstStyle/>
                    <a:p>
                      <a:pPr>
                        <a:buNone/>
                      </a:pPr>
                      <a:r>
                        <a:rPr lang="en"/>
                        <a:t>AFNetworking</a:t>
                      </a:r>
                    </a:p>
                  </a:txBody>
                  <a:tcPr marR="91425" marB="91425" marT="91425" marL="91425"/>
                </a:tc>
                <a:tc>
                  <a:txBody>
                    <a:bodyPr>
                      <a:noAutofit/>
                    </a:bodyPr>
                    <a:lstStyle/>
                    <a:p>
                      <a:pPr>
                        <a:buNone/>
                      </a:pPr>
                      <a:r>
                        <a:rPr lang="en"/>
                        <a:t>OkHttp, Retrofit</a:t>
                      </a:r>
                    </a:p>
                  </a:txBody>
                  <a:tcPr marR="91425" marB="91425" marT="91425" marL="91425"/>
                </a:tc>
              </a:tr>
              <a:tr h="381000">
                <a:tc>
                  <a:txBody>
                    <a:bodyPr>
                      <a:noAutofit/>
                    </a:bodyPr>
                    <a:lstStyle/>
                    <a:p>
                      <a:pPr>
                        <a:buNone/>
                      </a:pPr>
                      <a:r>
                        <a:rPr lang="en"/>
                        <a:t>Serialization</a:t>
                      </a:r>
                    </a:p>
                  </a:txBody>
                  <a:tcPr marR="91425" marB="91425" marT="91425" marL="91425"/>
                </a:tc>
                <a:tc>
                  <a:txBody>
                    <a:bodyPr>
                      <a:noAutofit/>
                    </a:bodyPr>
                    <a:lstStyle/>
                    <a:p>
                      <a:pPr>
                        <a:buNone/>
                      </a:pPr>
                      <a:r>
                        <a:rPr lang="en"/>
                        <a:t>RaptureXML</a:t>
                      </a:r>
                    </a:p>
                  </a:txBody>
                  <a:tcPr marR="91425" marB="91425" marT="91425" marL="91425"/>
                </a:tc>
                <a:tc>
                  <a:txBody>
                    <a:bodyPr>
                      <a:noAutofit/>
                    </a:bodyPr>
                    <a:lstStyle/>
                    <a:p>
                      <a:pPr>
                        <a:buNone/>
                      </a:pPr>
                      <a:r>
                        <a:rPr lang="en"/>
                        <a:t>SimpleXML</a:t>
                      </a:r>
                    </a:p>
                  </a:txBody>
                  <a:tcPr marR="91425" marB="91425" marT="91425" marL="91425"/>
                </a:tc>
              </a:tr>
              <a:tr h="381000">
                <a:tc>
                  <a:txBody>
                    <a:bodyPr>
                      <a:noAutofit/>
                    </a:bodyPr>
                    <a:lstStyle/>
                    <a:p>
                      <a:pPr>
                        <a:buNone/>
                      </a:pPr>
                      <a:r>
                        <a:rPr lang="en"/>
                        <a:t>Calendar</a:t>
                      </a:r>
                    </a:p>
                  </a:txBody>
                  <a:tcPr marR="91425" marB="91425" marT="91425" marL="91425"/>
                </a:tc>
                <a:tc>
                  <a:txBody>
                    <a:bodyPr>
                      <a:noAutofit/>
                    </a:bodyPr>
                    <a:lstStyle/>
                    <a:p>
                      <a:pPr>
                        <a:buNone/>
                      </a:pPr>
                      <a:r>
                        <a:rPr lang="en"/>
                        <a:t>TimesSquare</a:t>
                      </a:r>
                    </a:p>
                  </a:txBody>
                  <a:tcPr marR="91425" marB="91425" marT="91425" marL="91425"/>
                </a:tc>
                <a:tc>
                  <a:txBody>
                    <a:bodyPr>
                      <a:noAutofit/>
                    </a:bodyPr>
                    <a:lstStyle/>
                    <a:p>
                      <a:pPr>
                        <a:buNone/>
                      </a:pPr>
                      <a:r>
                        <a:rPr lang="en"/>
                        <a:t>TimesSquare</a:t>
                      </a:r>
                    </a:p>
                  </a:txBody>
                  <a:tcPr marR="91425" marB="91425" marT="91425" marL="91425"/>
                </a:tc>
              </a:tr>
              <a:tr h="381000">
                <a:tc>
                  <a:txBody>
                    <a:bodyPr>
                      <a:noAutofit/>
                    </a:bodyPr>
                    <a:lstStyle/>
                    <a:p>
                      <a:pPr rtl="0">
                        <a:buNone/>
                      </a:pPr>
                      <a:r>
                        <a:rPr lang="en"/>
                        <a:t>Concurrency</a:t>
                      </a:r>
                    </a:p>
                  </a:txBody>
                  <a:tcPr marR="91425" marB="91425" marT="91425" marL="91425"/>
                </a:tc>
                <a:tc>
                  <a:txBody>
                    <a:bodyPr>
                      <a:noAutofit/>
                    </a:bodyPr>
                    <a:lstStyle/>
                    <a:p>
                      <a:pPr rtl="0">
                        <a:buNone/>
                      </a:pPr>
                      <a:r>
                        <a:rPr lang="en"/>
                        <a:t>ReactiveCocoa, ReactiveViewModel</a:t>
                      </a:r>
                    </a:p>
                  </a:txBody>
                  <a:tcPr marR="91425" marB="91425" marT="91425" marL="91425"/>
                </a:tc>
                <a:tc>
                  <a:txBody>
                    <a:bodyPr>
                      <a:noAutofit/>
                    </a:bodyPr>
                    <a:lstStyle/>
                    <a:p>
                      <a:pPr rtl="0">
                        <a:buNone/>
                      </a:pPr>
                      <a:r>
                        <a:rPr lang="en"/>
                        <a:t>RxJava</a:t>
                      </a:r>
                    </a:p>
                  </a:txBody>
                  <a:tcPr marR="91425" marB="91425" marT="91425" marL="91425"/>
                </a:tc>
              </a:tr>
              <a:tr h="381000">
                <a:tc>
                  <a:txBody>
                    <a:bodyPr>
                      <a:noAutofit/>
                    </a:bodyPr>
                    <a:lstStyle/>
                    <a:p>
                      <a:pPr rtl="0">
                        <a:buNone/>
                      </a:pPr>
                      <a:r>
                        <a:rPr lang="en"/>
                        <a:t>Image Loading</a:t>
                      </a:r>
                    </a:p>
                  </a:txBody>
                  <a:tcPr marR="91425" marB="91425" marT="91425" marL="91425"/>
                </a:tc>
                <a:tc>
                  <a:txBody>
                    <a:bodyPr>
                      <a:noAutofit/>
                    </a:bodyPr>
                    <a:lstStyle/>
                    <a:p>
                      <a:pPr rtl="0">
                        <a:buNone/>
                      </a:pPr>
                      <a:r>
                        <a:rPr lang="en"/>
                        <a:t>SDWebImageView</a:t>
                      </a:r>
                    </a:p>
                  </a:txBody>
                  <a:tcPr marR="91425" marB="91425" marT="91425" marL="91425"/>
                </a:tc>
                <a:tc>
                  <a:txBody>
                    <a:bodyPr>
                      <a:noAutofit/>
                    </a:bodyPr>
                    <a:lstStyle/>
                    <a:p>
                      <a:pPr rtl="0">
                        <a:buNone/>
                      </a:pPr>
                      <a:r>
                        <a:rPr lang="en"/>
                        <a:t>Picasso</a:t>
                      </a:r>
                    </a:p>
                  </a:txBody>
                  <a:tcPr marR="91425" marB="91425" marT="91425" marL="91425"/>
                </a:tc>
              </a:tr>
              <a:tr h="381000">
                <a:tc>
                  <a:txBody>
                    <a:bodyPr>
                      <a:noAutofit/>
                    </a:bodyPr>
                    <a:lstStyle/>
                    <a:p>
                      <a:pPr rtl="0">
                        <a:buNone/>
                      </a:pPr>
                      <a:r>
                        <a:rPr lang="en"/>
                        <a:t>Testing</a:t>
                      </a:r>
                    </a:p>
                  </a:txBody>
                  <a:tcPr marR="91425" marB="91425" marT="91425" marL="91425"/>
                </a:tc>
                <a:tc>
                  <a:txBody>
                    <a:bodyPr>
                      <a:noAutofit/>
                    </a:bodyPr>
                    <a:lstStyle/>
                    <a:p>
                      <a:pPr rtl="0">
                        <a:buNone/>
                      </a:pPr>
                      <a:r>
                        <a:rPr lang="en"/>
                        <a:t>OMock</a:t>
                      </a:r>
                    </a:p>
                  </a:txBody>
                  <a:tcPr marR="91425" marB="91425" marT="91425" marL="91425"/>
                </a:tc>
                <a:tc>
                  <a:txBody>
                    <a:bodyPr>
                      <a:noAutofit/>
                    </a:bodyPr>
                    <a:lstStyle/>
                    <a:p>
                      <a:pPr rtl="0">
                        <a:buNone/>
                      </a:pPr>
                      <a:r>
                        <a:rPr lang="en"/>
                        <a:t>Retrofit-Mock, Spoon, Esspreso</a:t>
                      </a:r>
                    </a:p>
                  </a:txBody>
                  <a:tcPr marR="91425" marB="91425" marT="91425" marL="91425"/>
                </a:tc>
              </a:tr>
            </a:tbl>
          </a:graphicData>
        </a:graphic>
      </p:graphicFrame>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y="0" x="0"/>
          <a:ext cy="0" cx="0"/>
          <a:chOff y="0" x="0"/>
          <a:chExt cy="0" cx="0"/>
        </a:xfrm>
      </p:grpSpPr>
      <p:sp>
        <p:nvSpPr>
          <p:cNvPr id="87" name="Shape 87"/>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sz="4500" lang="en"/>
              <a:t>What we would do differently</a:t>
            </a:r>
          </a:p>
        </p:txBody>
      </p:sp>
      <p:sp>
        <p:nvSpPr>
          <p:cNvPr id="88" name="Shape 88"/>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419100" marL="457200">
              <a:buClr>
                <a:schemeClr val="dk2"/>
              </a:buClr>
              <a:buSzPct val="166666"/>
              <a:buFont typeface="Arial"/>
              <a:buChar char="•"/>
            </a:pPr>
            <a:r>
              <a:rPr lang="en"/>
              <a:t>Develop an iOS project in both orientations as you go.</a:t>
            </a:r>
          </a:p>
          <a:p>
            <a:pPr rtl="0" lvl="0" indent="-419100" marL="457200">
              <a:buClr>
                <a:schemeClr val="dk2"/>
              </a:buClr>
              <a:buSzPct val="166666"/>
              <a:buFont typeface="Arial"/>
              <a:buChar char="•"/>
            </a:pPr>
            <a:r>
              <a:rPr lang="en"/>
              <a:t>Develop both applications simultaneously.</a:t>
            </a:r>
          </a:p>
          <a:p>
            <a:pPr lvl="0" indent="-419100" marL="457200">
              <a:buClr>
                <a:schemeClr val="dk2"/>
              </a:buClr>
              <a:buSzPct val="166666"/>
              <a:buFont typeface="Arial"/>
              <a:buChar char="•"/>
            </a:pPr>
            <a:r>
              <a:rPr lang="en"/>
              <a:t>Better separation of concerns with respect to business logic.</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y="0" x="0"/>
          <a:ext cy="0" cx="0"/>
          <a:chOff y="0" x="0"/>
          <a:chExt cy="0" cx="0"/>
        </a:xfrm>
      </p:grpSpPr>
      <p:pic>
        <p:nvPicPr>
          <p:cNvPr id="93" name="Shape 93"/>
          <p:cNvPicPr preferRelativeResize="0"/>
          <p:nvPr/>
        </p:nvPicPr>
        <p:blipFill>
          <a:blip r:embed="rId3"/>
          <a:stretch>
            <a:fillRect/>
          </a:stretch>
        </p:blipFill>
        <p:spPr>
          <a:xfrm>
            <a:off y="0" x="1929841"/>
            <a:ext cy="5143499" cx="5284315"/>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y="0" x="0"/>
          <a:ext cy="0" cx="0"/>
          <a:chOff y="0" x="0"/>
          <a:chExt cy="0" cx="0"/>
        </a:xfrm>
      </p:grpSpPr>
      <p:pic>
        <p:nvPicPr>
          <p:cNvPr id="98" name="Shape 98"/>
          <p:cNvPicPr preferRelativeResize="0"/>
          <p:nvPr/>
        </p:nvPicPr>
        <p:blipFill>
          <a:blip r:embed="rId3"/>
          <a:stretch>
            <a:fillRect/>
          </a:stretch>
        </p:blipFill>
        <p:spPr>
          <a:xfrm>
            <a:off y="152400" x="1243012"/>
            <a:ext cy="4838700" cx="6657975"/>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y="0" x="0"/>
          <a:ext cy="0" cx="0"/>
          <a:chOff y="0" x="0"/>
          <a:chExt cy="0" cx="0"/>
        </a:xfrm>
      </p:grpSpPr>
      <p:sp>
        <p:nvSpPr>
          <p:cNvPr id="103" name="Shape 103"/>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
              <a:t>Questions?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y="0" x="0"/>
          <a:ext cy="0" cx="0"/>
          <a:chOff y="0" x="0"/>
          <a:chExt cy="0" cx="0"/>
        </a:xfrm>
      </p:grpSpPr>
      <p:sp>
        <p:nvSpPr>
          <p:cNvPr id="34" name="Shape 34"/>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
              <a:t>Product Overview</a:t>
            </a:r>
          </a:p>
        </p:txBody>
      </p:sp>
      <p:sp>
        <p:nvSpPr>
          <p:cNvPr id="35" name="Shape 35"/>
          <p:cNvSpPr txBox="1"/>
          <p:nvPr>
            <p:ph idx="1" type="body"/>
          </p:nvPr>
        </p:nvSpPr>
        <p:spPr>
          <a:xfrm>
            <a:off y="1460499" x="457200"/>
            <a:ext cy="3465299" cx="8229600"/>
          </a:xfrm>
          <a:prstGeom prst="rect">
            <a:avLst/>
          </a:prstGeom>
        </p:spPr>
        <p:txBody>
          <a:bodyPr bIns="91425" rIns="91425" lIns="91425" tIns="91425" anchor="t" anchorCtr="0">
            <a:noAutofit/>
          </a:bodyPr>
          <a:lstStyle/>
          <a:p>
            <a:pPr>
              <a:buNone/>
            </a:pPr>
            <a:r>
              <a:rPr sz="2000" lang="en"/>
              <a:t>MyMenu is an App that is meant for users with food limitations that want to have an easy way to find out foods they can eat. The App has the Restaurants sign up and upload their menus to the online database. Users will be able to log in to their account, which holds their food preferences and restrictions. They will be able to see Restaurants near them, select them and then look at the menu for whatever restaurant they choose. The menu will show only the items that the user can eat based on the profile. Users will also be able to see specials that restaurants will advertise. The App will be available for iOS and Android.</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y="0" x="0"/>
          <a:ext cy="0" cx="0"/>
          <a:chOff y="0" x="0"/>
          <a:chExt cy="0" cx="0"/>
        </a:xfrm>
      </p:grpSpPr>
      <p:sp>
        <p:nvSpPr>
          <p:cNvPr id="40" name="Shape 40"/>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buNone/>
            </a:pPr>
            <a:r>
              <a:rPr lang="en"/>
              <a:t>Example User Scenarios</a:t>
            </a:r>
          </a:p>
        </p:txBody>
      </p:sp>
      <p:sp>
        <p:nvSpPr>
          <p:cNvPr id="41" name="Shape 41"/>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419100" marL="457200">
              <a:buClr>
                <a:schemeClr val="dk2"/>
              </a:buClr>
              <a:buSzPct val="166666"/>
              <a:buFont typeface="Arial"/>
              <a:buChar char="•"/>
            </a:pPr>
            <a:r>
              <a:rPr lang="en"/>
              <a:t>A user that has a peanut allergy will be able to see food a restaurant offers that will cause an allergic reaction.  </a:t>
            </a:r>
          </a:p>
          <a:p>
            <a:pPr lvl="0" indent="-419100" marL="457200">
              <a:buClr>
                <a:schemeClr val="dk2"/>
              </a:buClr>
              <a:buSzPct val="166666"/>
              <a:buFont typeface="Arial"/>
              <a:buChar char="•"/>
            </a:pPr>
            <a:r>
              <a:rPr lang="en"/>
              <a:t>If the user still wants an item, they can check to see if the item can be altered to fit their dietary needs.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y="0" x="0"/>
          <a:ext cy="0" cx="0"/>
          <a:chOff y="0" x="0"/>
          <a:chExt cy="0" cx="0"/>
        </a:xfrm>
      </p:grpSpPr>
      <p:sp>
        <p:nvSpPr>
          <p:cNvPr id="46" name="Shape 46"/>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
              <a:t>Chosen Architecture</a:t>
            </a:r>
          </a:p>
        </p:txBody>
      </p:sp>
      <p:sp>
        <p:nvSpPr>
          <p:cNvPr id="47" name="Shape 47"/>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419100" marL="457200">
              <a:buClr>
                <a:schemeClr val="dk2"/>
              </a:buClr>
              <a:buSzPct val="166666"/>
              <a:buFont typeface="Arial"/>
              <a:buChar char="•"/>
            </a:pPr>
            <a:r>
              <a:rPr lang="en"/>
              <a:t>We used Objective-C and Java to make two separate native tablet applications.</a:t>
            </a:r>
          </a:p>
          <a:p>
            <a:pPr rtl="0" lvl="0" indent="-419100" marL="457200">
              <a:buClr>
                <a:schemeClr val="dk2"/>
              </a:buClr>
              <a:buSzPct val="166666"/>
              <a:buFont typeface="Arial"/>
              <a:buChar char="•"/>
            </a:pPr>
            <a:r>
              <a:rPr lang="en"/>
              <a:t>We used MVC in both projects</a:t>
            </a:r>
          </a:p>
          <a:p>
            <a:pPr rtl="0" lvl="0" indent="-419100" marL="457200">
              <a:buClr>
                <a:schemeClr val="dk2"/>
              </a:buClr>
              <a:buSzPct val="166666"/>
              <a:buFont typeface="Arial"/>
              <a:buChar char="•"/>
            </a:pPr>
            <a:r>
              <a:rPr lang="en"/>
              <a:t>We used the clients existing server and database schema</a:t>
            </a:r>
          </a:p>
          <a:p>
            <a:pPr rtl="0" lvl="0" indent="-419100" marL="457200">
              <a:buClr>
                <a:schemeClr val="dk2"/>
              </a:buClr>
              <a:buSzPct val="166666"/>
              <a:buFont typeface="Arial"/>
              <a:buChar char="•"/>
            </a:pPr>
            <a:r>
              <a:rPr lang="en"/>
              <a:t>The clients database uses MYSQL</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y="0" x="0"/>
          <a:ext cy="0" cx="0"/>
          <a:chOff y="0" x="0"/>
          <a:chExt cy="0" cx="0"/>
        </a:xfrm>
      </p:grpSpPr>
      <p:pic>
        <p:nvPicPr>
          <p:cNvPr id="52" name="Shape 52"/>
          <p:cNvPicPr preferRelativeResize="0"/>
          <p:nvPr/>
        </p:nvPicPr>
        <p:blipFill>
          <a:blip r:embed="rId3"/>
          <a:stretch>
            <a:fillRect/>
          </a:stretch>
        </p:blipFill>
        <p:spPr>
          <a:xfrm>
            <a:off y="102428" x="1589874"/>
            <a:ext cy="4902400" cx="5394149"/>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y="0" x="0"/>
          <a:ext cy="0" cx="0"/>
          <a:chOff y="0" x="0"/>
          <a:chExt cy="0" cx="0"/>
        </a:xfrm>
      </p:grpSpPr>
      <p:sp>
        <p:nvSpPr>
          <p:cNvPr id="57" name="Shape 57"/>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
              <a:t>Implementation Challenges</a:t>
            </a:r>
          </a:p>
        </p:txBody>
      </p:sp>
      <p:sp>
        <p:nvSpPr>
          <p:cNvPr id="58" name="Shape 58"/>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419100" marL="457200">
              <a:buClr>
                <a:schemeClr val="dk2"/>
              </a:buClr>
              <a:buSzPct val="166666"/>
              <a:buFont typeface="Arial"/>
              <a:buChar char="•"/>
            </a:pPr>
            <a:r>
              <a:rPr lang="en"/>
              <a:t>Creating views in a set orientation then trying to change over. i.e) landscape to portrait</a:t>
            </a:r>
          </a:p>
          <a:p>
            <a:pPr rtl="0" lvl="0" indent="-419100" marL="457200">
              <a:buClr>
                <a:schemeClr val="dk2"/>
              </a:buClr>
              <a:buSzPct val="166666"/>
              <a:buFont typeface="Arial"/>
              <a:buChar char="•"/>
            </a:pPr>
            <a:r>
              <a:rPr lang="en"/>
              <a:t>Trying to create consistency between our design implementation on a tablet and the clients existing phone design. </a:t>
            </a:r>
          </a:p>
          <a:p>
            <a:r>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y="0" x="0"/>
          <a:ext cy="0" cx="0"/>
          <a:chOff y="0" x="0"/>
          <a:chExt cy="0" cx="0"/>
        </a:xfrm>
      </p:grpSpPr>
      <p:sp>
        <p:nvSpPr>
          <p:cNvPr id="63" name="Shape 63"/>
          <p:cNvSpPr txBox="1"/>
          <p:nvPr>
            <p:ph type="title"/>
          </p:nvPr>
        </p:nvSpPr>
        <p:spPr>
          <a:xfrm>
            <a:off y="205977" x="457200"/>
            <a:ext cy="1141499" cx="8229600"/>
          </a:xfrm>
          <a:prstGeom prst="rect">
            <a:avLst/>
          </a:prstGeom>
        </p:spPr>
        <p:txBody>
          <a:bodyPr bIns="91425" rIns="91425" lIns="91425" tIns="91425" anchor="b" anchorCtr="0">
            <a:noAutofit/>
          </a:bodyPr>
          <a:lstStyle/>
          <a:p>
            <a:pPr rtl="0" lvl="0" marR="139700" indent="-228600" marL="457200">
              <a:lnSpc>
                <a:spcPct val="122850"/>
              </a:lnSpc>
              <a:spcBef>
                <a:spcPts val="1100"/>
              </a:spcBef>
              <a:spcAft>
                <a:spcPts val="1100"/>
              </a:spcAft>
              <a:buClr>
                <a:srgbClr val="4B4B4B"/>
              </a:buClr>
              <a:buSzPct val="100000"/>
              <a:buFont typeface="Arial"/>
              <a:buNone/>
            </a:pPr>
            <a:r>
              <a:rPr b="0" sz="1000" lang="en">
                <a:solidFill>
                  <a:srgbClr val="4B4B4B"/>
                </a:solidFill>
              </a:rPr>
              <a:t>
</a:t>
            </a:r>
          </a:p>
          <a:p>
            <a:pPr>
              <a:buNone/>
            </a:pPr>
            <a:r>
              <a:rPr lang="en"/>
              <a:t>Management Challenges</a:t>
            </a:r>
          </a:p>
        </p:txBody>
      </p:sp>
      <p:sp>
        <p:nvSpPr>
          <p:cNvPr id="64" name="Shape 64"/>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a:buNone/>
            </a:pPr>
            <a:r>
              <a:rPr sz="2800" lang="en"/>
              <a:t>We did not have any true management problems.</a:t>
            </a:r>
          </a:p>
          <a:p>
            <a:pPr rtl="0" lvl="0" indent="-381000" marL="457200">
              <a:buClr>
                <a:schemeClr val="dk2"/>
              </a:buClr>
              <a:buSzPct val="166666"/>
              <a:buFont typeface="Arial"/>
              <a:buChar char="•"/>
            </a:pPr>
            <a:r>
              <a:rPr sz="2400" lang="en"/>
              <a:t>We took turns addressing, creating and assigning issues.</a:t>
            </a:r>
          </a:p>
          <a:p>
            <a:pPr rtl="0" lvl="0" indent="-381000" marL="457200">
              <a:buClr>
                <a:schemeClr val="dk2"/>
              </a:buClr>
              <a:buSzPct val="166666"/>
              <a:buFont typeface="Arial"/>
              <a:buChar char="•"/>
            </a:pPr>
            <a:r>
              <a:rPr sz="2400" lang="en"/>
              <a:t>We met 3-4 times a week so communication between members was not a problem</a:t>
            </a:r>
          </a:p>
          <a:p>
            <a:pPr rtl="0" lvl="0" indent="-381000" marL="457200">
              <a:buClr>
                <a:schemeClr val="dk2"/>
              </a:buClr>
              <a:buSzPct val="166666"/>
              <a:buFont typeface="Arial"/>
              <a:buChar char="•"/>
            </a:pPr>
            <a:r>
              <a:rPr sz="2400" lang="en"/>
              <a:t>Client responded to questions in a quick and efficient manner</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y="0" x="0"/>
          <a:ext cy="0" cx="0"/>
          <a:chOff y="0" x="0"/>
          <a:chExt cy="0" cx="0"/>
        </a:xfrm>
      </p:grpSpPr>
      <p:sp>
        <p:nvSpPr>
          <p:cNvPr id="69" name="Shape 69"/>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
              <a:t>What we thought worked</a:t>
            </a:r>
          </a:p>
        </p:txBody>
      </p:sp>
      <p:sp>
        <p:nvSpPr>
          <p:cNvPr id="70" name="Shape 70"/>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419100" marL="457200">
              <a:buClr>
                <a:schemeClr val="dk2"/>
              </a:buClr>
              <a:buSzPct val="166666"/>
              <a:buFont typeface="Arial"/>
              <a:buChar char="•"/>
            </a:pPr>
            <a:r>
              <a:rPr lang="en"/>
              <a:t>Pair Programming</a:t>
            </a:r>
          </a:p>
          <a:p>
            <a:pPr rtl="0" lvl="0" indent="-419100" marL="457200">
              <a:buClr>
                <a:schemeClr val="dk2"/>
              </a:buClr>
              <a:buSzPct val="166666"/>
              <a:buFont typeface="Arial"/>
              <a:buChar char="•"/>
            </a:pPr>
            <a:r>
              <a:rPr lang="en"/>
              <a:t>Meeting often and communicating on a regular basis</a:t>
            </a:r>
          </a:p>
          <a:p>
            <a:pPr rtl="0" lvl="0" indent="-419100" marL="457200">
              <a:buClr>
                <a:schemeClr val="dk2"/>
              </a:buClr>
              <a:buSzPct val="166666"/>
              <a:buFont typeface="Arial"/>
              <a:buChar char="•"/>
            </a:pPr>
            <a:r>
              <a:rPr lang="en"/>
              <a:t>Having a single client contact to funnel information</a:t>
            </a:r>
          </a:p>
          <a:p>
            <a:r>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y="0" x="0"/>
          <a:ext cy="0" cx="0"/>
          <a:chOff y="0" x="0"/>
          <a:chExt cy="0" cx="0"/>
        </a:xfrm>
      </p:grpSpPr>
      <p:sp>
        <p:nvSpPr>
          <p:cNvPr id="75" name="Shape 75"/>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
              <a:t>What we learned</a:t>
            </a:r>
          </a:p>
        </p:txBody>
      </p:sp>
      <p:sp>
        <p:nvSpPr>
          <p:cNvPr id="76" name="Shape 76"/>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419100" marL="457200">
              <a:buClr>
                <a:schemeClr val="dk2"/>
              </a:buClr>
              <a:buSzPct val="166666"/>
              <a:buFont typeface="Arial"/>
              <a:buChar char="•"/>
            </a:pPr>
            <a:r>
              <a:rPr lang="en"/>
              <a:t>All of the members learned Objective-C and iOS.</a:t>
            </a:r>
          </a:p>
          <a:p>
            <a:pPr rtl="0" lvl="0" indent="-419100" marL="457200">
              <a:buClr>
                <a:schemeClr val="dk2"/>
              </a:buClr>
              <a:buSzPct val="166666"/>
              <a:buFont typeface="Arial"/>
              <a:buChar char="•"/>
            </a:pPr>
            <a:r>
              <a:rPr lang="en"/>
              <a:t>MySQL Trigger Syntax</a:t>
            </a:r>
          </a:p>
          <a:p>
            <a:pPr rtl="0" lvl="0" indent="-419100" marL="457200">
              <a:buClr>
                <a:schemeClr val="dk2"/>
              </a:buClr>
              <a:buSzPct val="166666"/>
              <a:buFont typeface="Arial"/>
              <a:buChar char="•"/>
            </a:pPr>
            <a:r>
              <a:rPr lang="en"/>
              <a:t>Members learnt proper software engineering techniques</a:t>
            </a:r>
          </a:p>
          <a:p>
            <a:pPr rtl="0" lvl="0" indent="-419100" marL="457200">
              <a:buClr>
                <a:schemeClr val="dk2"/>
              </a:buClr>
              <a:buSzPct val="166666"/>
              <a:buFont typeface="Arial"/>
              <a:buChar char="•"/>
            </a:pPr>
            <a:r>
              <a:rPr lang="en"/>
              <a:t>Proper Github source control</a:t>
            </a:r>
          </a:p>
          <a:p>
            <a:r>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