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400800" cy="5029200"/>
  <p:notesSz cx="6858000" cy="9144000"/>
  <p:defaultTextStyle>
    <a:defPPr>
      <a:defRPr lang="en-US"/>
    </a:defPPr>
    <a:lvl1pPr marL="0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7350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4700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2051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9401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36751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4101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11451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98802" algn="l" defTabSz="2873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072" y="-104"/>
      </p:cViewPr>
      <p:guideLst>
        <p:guide orient="horz" pos="1584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562313"/>
            <a:ext cx="544068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2849880"/>
            <a:ext cx="448056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7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4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2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36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24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1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98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0E44-D7FD-3247-845C-C98C642EEA92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2117-0D56-AB40-810F-C4AE3D8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3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0E44-D7FD-3247-845C-C98C642EEA92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2117-0D56-AB40-810F-C4AE3D8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48186" y="107104"/>
            <a:ext cx="1007903" cy="22887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4472" y="107104"/>
            <a:ext cx="2917032" cy="22887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0E44-D7FD-3247-845C-C98C642EEA92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2117-0D56-AB40-810F-C4AE3D8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0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0E44-D7FD-3247-845C-C98C642EEA92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2117-0D56-AB40-810F-C4AE3D8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5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3231727"/>
            <a:ext cx="5440680" cy="998855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2131590"/>
            <a:ext cx="5440680" cy="1100138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8735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47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6205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4940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3675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2410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1145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9880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0E44-D7FD-3247-845C-C98C642EEA92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2117-0D56-AB40-810F-C4AE3D8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7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473" y="626323"/>
            <a:ext cx="1962468" cy="176953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93620" y="626323"/>
            <a:ext cx="1962468" cy="176953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0E44-D7FD-3247-845C-C98C642EEA92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2117-0D56-AB40-810F-C4AE3D8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2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01402"/>
            <a:ext cx="576072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125750"/>
            <a:ext cx="2828132" cy="46915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7350" indent="0">
              <a:buNone/>
              <a:defRPr sz="1300" b="1"/>
            </a:lvl2pPr>
            <a:lvl3pPr marL="574700" indent="0">
              <a:buNone/>
              <a:defRPr sz="1100" b="1"/>
            </a:lvl3pPr>
            <a:lvl4pPr marL="862051" indent="0">
              <a:buNone/>
              <a:defRPr sz="1000" b="1"/>
            </a:lvl4pPr>
            <a:lvl5pPr marL="1149401" indent="0">
              <a:buNone/>
              <a:defRPr sz="1000" b="1"/>
            </a:lvl5pPr>
            <a:lvl6pPr marL="1436751" indent="0">
              <a:buNone/>
              <a:defRPr sz="1000" b="1"/>
            </a:lvl6pPr>
            <a:lvl7pPr marL="1724101" indent="0">
              <a:buNone/>
              <a:defRPr sz="1000" b="1"/>
            </a:lvl7pPr>
            <a:lvl8pPr marL="2011451" indent="0">
              <a:buNone/>
              <a:defRPr sz="1000" b="1"/>
            </a:lvl8pPr>
            <a:lvl9pPr marL="2298802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1594908"/>
            <a:ext cx="2828132" cy="289761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0" y="1125750"/>
            <a:ext cx="2829243" cy="46915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7350" indent="0">
              <a:buNone/>
              <a:defRPr sz="1300" b="1"/>
            </a:lvl2pPr>
            <a:lvl3pPr marL="574700" indent="0">
              <a:buNone/>
              <a:defRPr sz="1100" b="1"/>
            </a:lvl3pPr>
            <a:lvl4pPr marL="862051" indent="0">
              <a:buNone/>
              <a:defRPr sz="1000" b="1"/>
            </a:lvl4pPr>
            <a:lvl5pPr marL="1149401" indent="0">
              <a:buNone/>
              <a:defRPr sz="1000" b="1"/>
            </a:lvl5pPr>
            <a:lvl6pPr marL="1436751" indent="0">
              <a:buNone/>
              <a:defRPr sz="1000" b="1"/>
            </a:lvl6pPr>
            <a:lvl7pPr marL="1724101" indent="0">
              <a:buNone/>
              <a:defRPr sz="1000" b="1"/>
            </a:lvl7pPr>
            <a:lvl8pPr marL="2011451" indent="0">
              <a:buNone/>
              <a:defRPr sz="1000" b="1"/>
            </a:lvl8pPr>
            <a:lvl9pPr marL="2298802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0" y="1594908"/>
            <a:ext cx="2829243" cy="289761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0E44-D7FD-3247-845C-C98C642EEA92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2117-0D56-AB40-810F-C4AE3D8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4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0E44-D7FD-3247-845C-C98C642EEA92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2117-0D56-AB40-810F-C4AE3D8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0E44-D7FD-3247-845C-C98C642EEA92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2117-0D56-AB40-810F-C4AE3D8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2" y="200237"/>
            <a:ext cx="2105819" cy="85217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7" y="200238"/>
            <a:ext cx="3578225" cy="42922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2" y="1052408"/>
            <a:ext cx="2105819" cy="3440113"/>
          </a:xfrm>
        </p:spPr>
        <p:txBody>
          <a:bodyPr/>
          <a:lstStyle>
            <a:lvl1pPr marL="0" indent="0">
              <a:buNone/>
              <a:defRPr sz="900"/>
            </a:lvl1pPr>
            <a:lvl2pPr marL="287350" indent="0">
              <a:buNone/>
              <a:defRPr sz="800"/>
            </a:lvl2pPr>
            <a:lvl3pPr marL="574700" indent="0">
              <a:buNone/>
              <a:defRPr sz="600"/>
            </a:lvl3pPr>
            <a:lvl4pPr marL="862051" indent="0">
              <a:buNone/>
              <a:defRPr sz="600"/>
            </a:lvl4pPr>
            <a:lvl5pPr marL="1149401" indent="0">
              <a:buNone/>
              <a:defRPr sz="600"/>
            </a:lvl5pPr>
            <a:lvl6pPr marL="1436751" indent="0">
              <a:buNone/>
              <a:defRPr sz="600"/>
            </a:lvl6pPr>
            <a:lvl7pPr marL="1724101" indent="0">
              <a:buNone/>
              <a:defRPr sz="600"/>
            </a:lvl7pPr>
            <a:lvl8pPr marL="2011451" indent="0">
              <a:buNone/>
              <a:defRPr sz="600"/>
            </a:lvl8pPr>
            <a:lvl9pPr marL="229880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0E44-D7FD-3247-845C-C98C642EEA92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2117-0D56-AB40-810F-C4AE3D8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7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3520440"/>
            <a:ext cx="3840480" cy="415608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449368"/>
            <a:ext cx="3840480" cy="3017520"/>
          </a:xfrm>
        </p:spPr>
        <p:txBody>
          <a:bodyPr/>
          <a:lstStyle>
            <a:lvl1pPr marL="0" indent="0">
              <a:buNone/>
              <a:defRPr sz="2000"/>
            </a:lvl1pPr>
            <a:lvl2pPr marL="287350" indent="0">
              <a:buNone/>
              <a:defRPr sz="1800"/>
            </a:lvl2pPr>
            <a:lvl3pPr marL="574700" indent="0">
              <a:buNone/>
              <a:defRPr sz="1500"/>
            </a:lvl3pPr>
            <a:lvl4pPr marL="862051" indent="0">
              <a:buNone/>
              <a:defRPr sz="1300"/>
            </a:lvl4pPr>
            <a:lvl5pPr marL="1149401" indent="0">
              <a:buNone/>
              <a:defRPr sz="1300"/>
            </a:lvl5pPr>
            <a:lvl6pPr marL="1436751" indent="0">
              <a:buNone/>
              <a:defRPr sz="1300"/>
            </a:lvl6pPr>
            <a:lvl7pPr marL="1724101" indent="0">
              <a:buNone/>
              <a:defRPr sz="1300"/>
            </a:lvl7pPr>
            <a:lvl8pPr marL="2011451" indent="0">
              <a:buNone/>
              <a:defRPr sz="1300"/>
            </a:lvl8pPr>
            <a:lvl9pPr marL="2298802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3936048"/>
            <a:ext cx="3840480" cy="590233"/>
          </a:xfrm>
        </p:spPr>
        <p:txBody>
          <a:bodyPr/>
          <a:lstStyle>
            <a:lvl1pPr marL="0" indent="0">
              <a:buNone/>
              <a:defRPr sz="900"/>
            </a:lvl1pPr>
            <a:lvl2pPr marL="287350" indent="0">
              <a:buNone/>
              <a:defRPr sz="800"/>
            </a:lvl2pPr>
            <a:lvl3pPr marL="574700" indent="0">
              <a:buNone/>
              <a:defRPr sz="600"/>
            </a:lvl3pPr>
            <a:lvl4pPr marL="862051" indent="0">
              <a:buNone/>
              <a:defRPr sz="600"/>
            </a:lvl4pPr>
            <a:lvl5pPr marL="1149401" indent="0">
              <a:buNone/>
              <a:defRPr sz="600"/>
            </a:lvl5pPr>
            <a:lvl6pPr marL="1436751" indent="0">
              <a:buNone/>
              <a:defRPr sz="600"/>
            </a:lvl6pPr>
            <a:lvl7pPr marL="1724101" indent="0">
              <a:buNone/>
              <a:defRPr sz="600"/>
            </a:lvl7pPr>
            <a:lvl8pPr marL="2011451" indent="0">
              <a:buNone/>
              <a:defRPr sz="600"/>
            </a:lvl8pPr>
            <a:lvl9pPr marL="229880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0E44-D7FD-3247-845C-C98C642EEA92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2117-0D56-AB40-810F-C4AE3D8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2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201402"/>
            <a:ext cx="5760720" cy="838200"/>
          </a:xfrm>
          <a:prstGeom prst="rect">
            <a:avLst/>
          </a:prstGeom>
        </p:spPr>
        <p:txBody>
          <a:bodyPr vert="horz" lIns="57470" tIns="28735" rIns="57470" bIns="287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173482"/>
            <a:ext cx="5760720" cy="3319040"/>
          </a:xfrm>
          <a:prstGeom prst="rect">
            <a:avLst/>
          </a:prstGeom>
        </p:spPr>
        <p:txBody>
          <a:bodyPr vert="horz" lIns="57470" tIns="28735" rIns="57470" bIns="287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4661325"/>
            <a:ext cx="1493520" cy="267758"/>
          </a:xfrm>
          <a:prstGeom prst="rect">
            <a:avLst/>
          </a:prstGeom>
        </p:spPr>
        <p:txBody>
          <a:bodyPr vert="horz" lIns="57470" tIns="28735" rIns="57470" bIns="28735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60E44-D7FD-3247-845C-C98C642EEA92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4661325"/>
            <a:ext cx="2026920" cy="267758"/>
          </a:xfrm>
          <a:prstGeom prst="rect">
            <a:avLst/>
          </a:prstGeom>
        </p:spPr>
        <p:txBody>
          <a:bodyPr vert="horz" lIns="57470" tIns="28735" rIns="57470" bIns="28735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4661325"/>
            <a:ext cx="1493520" cy="267758"/>
          </a:xfrm>
          <a:prstGeom prst="rect">
            <a:avLst/>
          </a:prstGeom>
        </p:spPr>
        <p:txBody>
          <a:bodyPr vert="horz" lIns="57470" tIns="28735" rIns="57470" bIns="2873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D2117-0D56-AB40-810F-C4AE3D87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9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735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513" indent="-215513" algn="l" defTabSz="28735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6944" indent="-179594" algn="l" defTabSz="28735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8376" indent="-143675" algn="l" defTabSz="28735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26" indent="-143675" algn="l" defTabSz="28735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3076" indent="-143675" algn="l" defTabSz="287350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80426" indent="-143675" algn="l" defTabSz="2873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67776" indent="-143675" algn="l" defTabSz="2873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55127" indent="-143675" algn="l" defTabSz="2873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42477" indent="-143675" algn="l" defTabSz="2873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7350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4700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2051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401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751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4101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451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8802" algn="l" defTabSz="2873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087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18"/>
          <a:stretch/>
        </p:blipFill>
        <p:spPr>
          <a:xfrm>
            <a:off x="1196885" y="0"/>
            <a:ext cx="5203915" cy="50291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4202678"/>
            <a:ext cx="2034978" cy="830997"/>
          </a:xfrm>
          <a:prstGeom prst="rect">
            <a:avLst/>
          </a:prstGeom>
          <a:solidFill>
            <a:srgbClr val="262DF9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Silicon Pad Sensor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9695" y="-2309"/>
            <a:ext cx="2034978" cy="830997"/>
          </a:xfrm>
          <a:prstGeom prst="rect">
            <a:avLst/>
          </a:prstGeom>
          <a:solidFill>
            <a:srgbClr val="262DF9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Tungsten Absorber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65483" y="1463924"/>
            <a:ext cx="1735317" cy="830997"/>
          </a:xfrm>
          <a:prstGeom prst="rect">
            <a:avLst/>
          </a:prstGeom>
          <a:solidFill>
            <a:srgbClr val="262DF9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</a:rPr>
              <a:t>Photek</a:t>
            </a:r>
            <a:r>
              <a:rPr lang="en-US" sz="2400" b="1" dirty="0" smtClean="0">
                <a:solidFill>
                  <a:schemeClr val="bg1"/>
                </a:solidFill>
              </a:rPr>
              <a:t> 240 MCP-PMT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025283" y="1822632"/>
            <a:ext cx="1484129" cy="2380046"/>
          </a:xfrm>
          <a:prstGeom prst="straightConnector1">
            <a:avLst/>
          </a:prstGeom>
          <a:ln w="50800">
            <a:solidFill>
              <a:srgbClr val="FFFF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</p:cNvCxnSpPr>
          <p:nvPr/>
        </p:nvCxnSpPr>
        <p:spPr>
          <a:xfrm flipH="1">
            <a:off x="4207417" y="2294921"/>
            <a:ext cx="1325725" cy="1592711"/>
          </a:xfrm>
          <a:prstGeom prst="straightConnector1">
            <a:avLst/>
          </a:prstGeom>
          <a:ln w="50800">
            <a:solidFill>
              <a:srgbClr val="FFFF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25283" y="828688"/>
            <a:ext cx="1484129" cy="635236"/>
          </a:xfrm>
          <a:prstGeom prst="straightConnector1">
            <a:avLst/>
          </a:prstGeom>
          <a:ln w="50800">
            <a:solidFill>
              <a:srgbClr val="FFFF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95793" y="0"/>
            <a:ext cx="0" cy="1328194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56749" y="0"/>
            <a:ext cx="2213480" cy="461665"/>
          </a:xfrm>
          <a:prstGeom prst="rect">
            <a:avLst/>
          </a:prstGeom>
          <a:solidFill>
            <a:srgbClr val="262DF9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Beam Direction</a:t>
            </a:r>
            <a:endParaRPr lang="en-US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8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 Xie</dc:creator>
  <cp:lastModifiedBy>Si Xie</cp:lastModifiedBy>
  <cp:revision>3</cp:revision>
  <dcterms:created xsi:type="dcterms:W3CDTF">2015-12-20T20:21:38Z</dcterms:created>
  <dcterms:modified xsi:type="dcterms:W3CDTF">2015-12-21T16:58:48Z</dcterms:modified>
</cp:coreProperties>
</file>