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5029200"/>
  <p:notesSz cx="6858000" cy="9144000"/>
  <p:defaultTextStyle>
    <a:defPPr>
      <a:defRPr lang="en-US"/>
    </a:defPPr>
    <a:lvl1pPr marL="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800" y="-104"/>
      </p:cViewPr>
      <p:guideLst>
        <p:guide orient="horz" pos="158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562313"/>
            <a:ext cx="544068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849880"/>
            <a:ext cx="4480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186" y="107104"/>
            <a:ext cx="1007903" cy="2288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72" y="107104"/>
            <a:ext cx="2917032" cy="2288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3231727"/>
            <a:ext cx="5440680" cy="99885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131590"/>
            <a:ext cx="5440680" cy="110013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7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20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4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7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41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4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8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73" y="626323"/>
            <a:ext cx="1962468" cy="176953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" y="626323"/>
            <a:ext cx="1962468" cy="176953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1402"/>
            <a:ext cx="5760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25750"/>
            <a:ext cx="2828132" cy="46915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594908"/>
            <a:ext cx="2828132" cy="28976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1125750"/>
            <a:ext cx="2829243" cy="46915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1594908"/>
            <a:ext cx="2829243" cy="28976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00237"/>
            <a:ext cx="2105819" cy="85217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00238"/>
            <a:ext cx="3578225" cy="4292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052408"/>
            <a:ext cx="2105819" cy="3440113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520440"/>
            <a:ext cx="3840480" cy="41560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49368"/>
            <a:ext cx="3840480" cy="3017520"/>
          </a:xfrm>
        </p:spPr>
        <p:txBody>
          <a:bodyPr/>
          <a:lstStyle>
            <a:lvl1pPr marL="0" indent="0">
              <a:buNone/>
              <a:defRPr sz="2000"/>
            </a:lvl1pPr>
            <a:lvl2pPr marL="287350" indent="0">
              <a:buNone/>
              <a:defRPr sz="1800"/>
            </a:lvl2pPr>
            <a:lvl3pPr marL="574700" indent="0">
              <a:buNone/>
              <a:defRPr sz="1500"/>
            </a:lvl3pPr>
            <a:lvl4pPr marL="862051" indent="0">
              <a:buNone/>
              <a:defRPr sz="1300"/>
            </a:lvl4pPr>
            <a:lvl5pPr marL="1149401" indent="0">
              <a:buNone/>
              <a:defRPr sz="1300"/>
            </a:lvl5pPr>
            <a:lvl6pPr marL="1436751" indent="0">
              <a:buNone/>
              <a:defRPr sz="1300"/>
            </a:lvl6pPr>
            <a:lvl7pPr marL="1724101" indent="0">
              <a:buNone/>
              <a:defRPr sz="1300"/>
            </a:lvl7pPr>
            <a:lvl8pPr marL="2011451" indent="0">
              <a:buNone/>
              <a:defRPr sz="1300"/>
            </a:lvl8pPr>
            <a:lvl9pPr marL="22988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936048"/>
            <a:ext cx="3840480" cy="590233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01402"/>
            <a:ext cx="5760720" cy="838200"/>
          </a:xfrm>
          <a:prstGeom prst="rect">
            <a:avLst/>
          </a:prstGeom>
        </p:spPr>
        <p:txBody>
          <a:bodyPr vert="horz" lIns="57470" tIns="28735" rIns="57470" bIns="28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73482"/>
            <a:ext cx="5760720" cy="3319040"/>
          </a:xfrm>
          <a:prstGeom prst="rect">
            <a:avLst/>
          </a:prstGeom>
        </p:spPr>
        <p:txBody>
          <a:bodyPr vert="horz" lIns="57470" tIns="28735" rIns="57470" bIns="28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661325"/>
            <a:ext cx="14935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E44-D7FD-3247-845C-C98C642EEA92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661325"/>
            <a:ext cx="20269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661325"/>
            <a:ext cx="14935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13" indent="-215513" algn="l" defTabSz="2873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944" indent="-179594" algn="l" defTabSz="2873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76" indent="-143675" algn="l" defTabSz="2873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26" indent="-143675" algn="l" defTabSz="2873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076" indent="-143675" algn="l" defTabSz="2873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42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77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7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iliconPadTestBe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42103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4202678"/>
            <a:ext cx="2034978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Silicon Pad Sensor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2185" y="891938"/>
            <a:ext cx="2034978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Tungsten Absorber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"/>
            <a:ext cx="2034978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Photek</a:t>
            </a:r>
            <a:r>
              <a:rPr lang="en-US" sz="2400" b="1" dirty="0" smtClean="0">
                <a:solidFill>
                  <a:schemeClr val="bg1"/>
                </a:solidFill>
              </a:rPr>
              <a:t> 240 MCP-PMT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9785" y="4210330"/>
            <a:ext cx="2201335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Beam Direction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77085" y="3544953"/>
            <a:ext cx="2775100" cy="657726"/>
          </a:xfrm>
          <a:prstGeom prst="straightConnector1">
            <a:avLst/>
          </a:prstGeom>
          <a:ln w="50800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77089" y="830997"/>
            <a:ext cx="1925997" cy="891938"/>
          </a:xfrm>
          <a:prstGeom prst="straightConnector1">
            <a:avLst/>
          </a:prstGeom>
          <a:ln w="50800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4912688" y="1722935"/>
            <a:ext cx="456986" cy="1822018"/>
          </a:xfrm>
          <a:prstGeom prst="straightConnector1">
            <a:avLst/>
          </a:prstGeom>
          <a:ln w="50800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777345" y="2"/>
            <a:ext cx="2488911" cy="463096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2</cp:revision>
  <dcterms:created xsi:type="dcterms:W3CDTF">2015-12-20T20:21:38Z</dcterms:created>
  <dcterms:modified xsi:type="dcterms:W3CDTF">2015-12-20T20:24:16Z</dcterms:modified>
</cp:coreProperties>
</file>