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-112" y="-384"/>
      </p:cViewPr>
      <p:guideLst>
        <p:guide orient="horz" pos="86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4" y="43815"/>
            <a:ext cx="100790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2" y="43815"/>
            <a:ext cx="291703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0"/>
            <a:ext cx="5440680" cy="54483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5"/>
            <a:ext cx="544068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255905"/>
            <a:ext cx="1962468" cy="7245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255905"/>
            <a:ext cx="1962468" cy="7245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14045"/>
            <a:ext cx="2828132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869950"/>
            <a:ext cx="2828132" cy="158051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614045"/>
            <a:ext cx="2829243" cy="25590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869950"/>
            <a:ext cx="2829243" cy="158051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09220"/>
            <a:ext cx="3578225" cy="2341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574040"/>
            <a:ext cx="2105819" cy="187642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5"/>
            <a:ext cx="3840480" cy="32194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0"/>
            <a:ext cx="5760720" cy="181038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0"/>
            <a:ext cx="14935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F1BE-BEE3-B84C-A82E-8BD81DF02A9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542540"/>
            <a:ext cx="20269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0"/>
            <a:ext cx="1493520" cy="146050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1604-40F8-3147-8D62-8BFA8329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4792" y="1006403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71517" y="1059768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4293" y="963715"/>
            <a:ext cx="405553" cy="19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6250" y="998747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4"/>
          </p:cNvCxnSpPr>
          <p:nvPr/>
        </p:nvCxnSpPr>
        <p:spPr>
          <a:xfrm>
            <a:off x="1754949" y="1116144"/>
            <a:ext cx="0" cy="47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93485" y="1062760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73949" y="1065752"/>
            <a:ext cx="324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79" y="800714"/>
            <a:ext cx="144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smtClean="0"/>
              <a:t>BV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6733" y="491692"/>
            <a:ext cx="78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0k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86570" y="1588704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89562" y="1666400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7941" y="1663408"/>
            <a:ext cx="0" cy="39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98847" y="966708"/>
            <a:ext cx="405553" cy="19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7853" y="1012411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2"/>
          </p:cNvCxnSpPr>
          <p:nvPr/>
        </p:nvCxnSpPr>
        <p:spPr>
          <a:xfrm flipV="1">
            <a:off x="2510317" y="1071110"/>
            <a:ext cx="697536" cy="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4880" y="1079416"/>
            <a:ext cx="492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66552" y="1097792"/>
            <a:ext cx="0" cy="47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098173" y="1570352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101165" y="1648048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69544" y="1645056"/>
            <a:ext cx="0" cy="409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6906" y="1384416"/>
            <a:ext cx="131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</a:t>
            </a:r>
            <a:r>
              <a:rPr lang="en-US" sz="2000" baseline="-25000" dirty="0" err="1" smtClean="0"/>
              <a:t>bp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1nF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953792" y="956059"/>
            <a:ext cx="0" cy="229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34844" y="498309"/>
            <a:ext cx="15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</a:t>
            </a:r>
            <a:r>
              <a:rPr lang="en-US" altLang="zh-CN" sz="2000" baseline="-25000" dirty="0" err="1" smtClean="0"/>
              <a:t>diode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smtClean="0"/>
              <a:t>17pF</a:t>
            </a:r>
            <a:endParaRPr lang="en-US" sz="2000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4305994" y="1015403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2"/>
          </p:cNvCxnSpPr>
          <p:nvPr/>
        </p:nvCxnSpPr>
        <p:spPr>
          <a:xfrm>
            <a:off x="3963782" y="1074102"/>
            <a:ext cx="34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73021" y="1082408"/>
            <a:ext cx="512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65905" y="1091784"/>
            <a:ext cx="0" cy="302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6973" y="1396600"/>
            <a:ext cx="195660" cy="4849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endCxn id="44" idx="4"/>
          </p:cNvCxnSpPr>
          <p:nvPr/>
        </p:nvCxnSpPr>
        <p:spPr>
          <a:xfrm flipH="1">
            <a:off x="4378357" y="1895176"/>
            <a:ext cx="1212" cy="22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319658" y="2000219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52450" y="1417198"/>
            <a:ext cx="6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10k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406818" y="2054224"/>
            <a:ext cx="57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788068" y="879561"/>
            <a:ext cx="388978" cy="38897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885115" y="956059"/>
            <a:ext cx="148456" cy="12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885115" y="1079688"/>
            <a:ext cx="148456" cy="10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80171" y="1276255"/>
            <a:ext cx="0" cy="777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8173" y="743849"/>
            <a:ext cx="115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Negative</a:t>
            </a:r>
          </a:p>
          <a:p>
            <a:r>
              <a:rPr lang="en-US" sz="2000" dirty="0" smtClean="0"/>
              <a:t>Output</a:t>
            </a:r>
            <a:endParaRPr lang="en-US" sz="2000" dirty="0"/>
          </a:p>
        </p:txBody>
      </p:sp>
      <p:cxnSp>
        <p:nvCxnSpPr>
          <p:cNvPr id="56" name="Straight Connector 55"/>
          <p:cNvCxnSpPr>
            <a:endCxn id="44" idx="2"/>
          </p:cNvCxnSpPr>
          <p:nvPr/>
        </p:nvCxnSpPr>
        <p:spPr>
          <a:xfrm>
            <a:off x="1747539" y="2054345"/>
            <a:ext cx="2572119" cy="4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7853" y="1995525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74293" y="1959248"/>
            <a:ext cx="405553" cy="19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3" idx="2"/>
          </p:cNvCxnSpPr>
          <p:nvPr/>
        </p:nvCxnSpPr>
        <p:spPr>
          <a:xfrm>
            <a:off x="1485978" y="2056392"/>
            <a:ext cx="202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88840" y="1997693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01763" y="2148164"/>
            <a:ext cx="84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dirty="0" smtClean="0"/>
              <a:t>0k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1932464" y="494641"/>
            <a:ext cx="93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200M</a:t>
            </a:r>
            <a:endParaRPr lang="en-US" sz="2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767241" y="958888"/>
            <a:ext cx="159539" cy="120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767241" y="1082515"/>
            <a:ext cx="159539" cy="103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772983" y="963716"/>
            <a:ext cx="0" cy="2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78357" y="2025189"/>
            <a:ext cx="0" cy="18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213843" y="2211024"/>
            <a:ext cx="331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261985" y="2256562"/>
            <a:ext cx="240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4792" y="2000045"/>
            <a:ext cx="117397" cy="11739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871517" y="2053410"/>
            <a:ext cx="20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309322" y="2305782"/>
            <a:ext cx="142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9107" y="1785326"/>
            <a:ext cx="5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09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6</cp:revision>
  <dcterms:created xsi:type="dcterms:W3CDTF">2015-12-21T00:11:07Z</dcterms:created>
  <dcterms:modified xsi:type="dcterms:W3CDTF">2015-12-22T01:24:49Z</dcterms:modified>
</cp:coreProperties>
</file>