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5" r:id="rId5"/>
    <p:sldId id="260" r:id="rId6"/>
    <p:sldId id="276" r:id="rId7"/>
    <p:sldId id="262" r:id="rId8"/>
    <p:sldId id="269" r:id="rId9"/>
    <p:sldId id="265" r:id="rId10"/>
    <p:sldId id="266" r:id="rId11"/>
    <p:sldId id="270" r:id="rId12"/>
    <p:sldId id="263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6165"/>
  </p:normalViewPr>
  <p:slideViewPr>
    <p:cSldViewPr snapToGrid="0" snapToObjects="1">
      <p:cViewPr varScale="1">
        <p:scale>
          <a:sx n="108" d="100"/>
          <a:sy n="108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4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0A21-8721-D041-96CD-A1AE2FD1E837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7971-57AE-4949-B7E6-FC0E97EFA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EC72-F11E-D946-B32C-72835BFE1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Workshop: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5009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ABD8-956F-B346-9BE6-D35167ED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 Neural Network Encoding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230F9E-41B0-5A45-A5C9-433AF5E0DA52}"/>
              </a:ext>
            </a:extLst>
          </p:cNvPr>
          <p:cNvGrpSpPr/>
          <p:nvPr/>
        </p:nvGrpSpPr>
        <p:grpSpPr>
          <a:xfrm flipV="1">
            <a:off x="1312831" y="5312983"/>
            <a:ext cx="6518338" cy="260734"/>
            <a:chOff x="-1267466" y="3546741"/>
            <a:chExt cx="11561400" cy="4624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4FC25D-9570-B046-80DD-78FDA6445589}"/>
                </a:ext>
              </a:extLst>
            </p:cNvPr>
            <p:cNvSpPr/>
            <p:nvPr/>
          </p:nvSpPr>
          <p:spPr>
            <a:xfrm>
              <a:off x="-805010" y="3546741"/>
              <a:ext cx="462456" cy="462456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0815EA-8E07-0A43-8B1E-584A003AF8B7}"/>
                </a:ext>
              </a:extLst>
            </p:cNvPr>
            <p:cNvSpPr/>
            <p:nvPr/>
          </p:nvSpPr>
          <p:spPr>
            <a:xfrm>
              <a:off x="-342554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907C73-1CEC-AF42-8EDC-D7D23B812E61}"/>
                </a:ext>
              </a:extLst>
            </p:cNvPr>
            <p:cNvSpPr/>
            <p:nvPr/>
          </p:nvSpPr>
          <p:spPr>
            <a:xfrm>
              <a:off x="119902" y="3546741"/>
              <a:ext cx="462456" cy="462456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2BB130-6EC8-1A44-B406-58ABAB8D4BA8}"/>
                </a:ext>
              </a:extLst>
            </p:cNvPr>
            <p:cNvSpPr/>
            <p:nvPr/>
          </p:nvSpPr>
          <p:spPr>
            <a:xfrm>
              <a:off x="1507270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5A768B-B6B3-BF42-8DE5-004330B91353}"/>
                </a:ext>
              </a:extLst>
            </p:cNvPr>
            <p:cNvSpPr/>
            <p:nvPr/>
          </p:nvSpPr>
          <p:spPr>
            <a:xfrm>
              <a:off x="3819550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C4DF95-12BC-0C4B-AB17-0E1994853D5F}"/>
                </a:ext>
              </a:extLst>
            </p:cNvPr>
            <p:cNvSpPr/>
            <p:nvPr/>
          </p:nvSpPr>
          <p:spPr>
            <a:xfrm>
              <a:off x="4282006" y="3546741"/>
              <a:ext cx="462456" cy="46245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2011B8-E504-6444-BF5D-3950B3759C65}"/>
                </a:ext>
              </a:extLst>
            </p:cNvPr>
            <p:cNvSpPr/>
            <p:nvPr/>
          </p:nvSpPr>
          <p:spPr>
            <a:xfrm>
              <a:off x="2432182" y="3546741"/>
              <a:ext cx="462456" cy="462456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C6241C-6999-954C-A14F-E1300182688D}"/>
                </a:ext>
              </a:extLst>
            </p:cNvPr>
            <p:cNvSpPr/>
            <p:nvPr/>
          </p:nvSpPr>
          <p:spPr>
            <a:xfrm>
              <a:off x="4744462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6EFB62-6DE4-1545-9312-8CBEF93DFEDF}"/>
                </a:ext>
              </a:extLst>
            </p:cNvPr>
            <p:cNvSpPr/>
            <p:nvPr/>
          </p:nvSpPr>
          <p:spPr>
            <a:xfrm>
              <a:off x="9369022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53F293-3945-BC43-B0A9-9EEB59D73511}"/>
                </a:ext>
              </a:extLst>
            </p:cNvPr>
            <p:cNvSpPr/>
            <p:nvPr/>
          </p:nvSpPr>
          <p:spPr>
            <a:xfrm>
              <a:off x="7056742" y="3546741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E789A9-6129-2841-8297-ED4366D6E837}"/>
                </a:ext>
              </a:extLst>
            </p:cNvPr>
            <p:cNvSpPr/>
            <p:nvPr/>
          </p:nvSpPr>
          <p:spPr>
            <a:xfrm>
              <a:off x="8906566" y="3546741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A105A0-4C00-6942-8AD1-57A5B681B165}"/>
                </a:ext>
              </a:extLst>
            </p:cNvPr>
            <p:cNvSpPr/>
            <p:nvPr/>
          </p:nvSpPr>
          <p:spPr>
            <a:xfrm>
              <a:off x="8444110" y="3546741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2AD936-C204-0547-BF53-9846C89FD058}"/>
                </a:ext>
              </a:extLst>
            </p:cNvPr>
            <p:cNvSpPr/>
            <p:nvPr/>
          </p:nvSpPr>
          <p:spPr>
            <a:xfrm>
              <a:off x="6594286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E8E679-04B1-1D42-91AD-96D9FEA00FF5}"/>
                </a:ext>
              </a:extLst>
            </p:cNvPr>
            <p:cNvSpPr/>
            <p:nvPr/>
          </p:nvSpPr>
          <p:spPr>
            <a:xfrm>
              <a:off x="1969726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5D6C6B-64CE-7542-91D5-C01ABB8641F5}"/>
                </a:ext>
              </a:extLst>
            </p:cNvPr>
            <p:cNvSpPr/>
            <p:nvPr/>
          </p:nvSpPr>
          <p:spPr>
            <a:xfrm>
              <a:off x="6131830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3A8AC-630F-AD4B-923D-FC4AC9008D09}"/>
                </a:ext>
              </a:extLst>
            </p:cNvPr>
            <p:cNvSpPr/>
            <p:nvPr/>
          </p:nvSpPr>
          <p:spPr>
            <a:xfrm>
              <a:off x="58235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DF9412-A8D9-6F4D-8702-ECC7A2AA1910}"/>
                </a:ext>
              </a:extLst>
            </p:cNvPr>
            <p:cNvSpPr/>
            <p:nvPr/>
          </p:nvSpPr>
          <p:spPr>
            <a:xfrm>
              <a:off x="-1267466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C2EB2E-3F98-D84A-A3A9-B49866C3250C}"/>
                </a:ext>
              </a:extLst>
            </p:cNvPr>
            <p:cNvSpPr/>
            <p:nvPr/>
          </p:nvSpPr>
          <p:spPr>
            <a:xfrm>
              <a:off x="1044814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BA77AE-E02C-AC44-AF70-DE4A39F242E8}"/>
                </a:ext>
              </a:extLst>
            </p:cNvPr>
            <p:cNvSpPr/>
            <p:nvPr/>
          </p:nvSpPr>
          <p:spPr>
            <a:xfrm>
              <a:off x="3357094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6ADB31-C400-0043-9CFC-A57823369A95}"/>
                </a:ext>
              </a:extLst>
            </p:cNvPr>
            <p:cNvSpPr/>
            <p:nvPr/>
          </p:nvSpPr>
          <p:spPr>
            <a:xfrm>
              <a:off x="5669374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A34964-F932-1641-8BD8-591B236DBEDF}"/>
                </a:ext>
              </a:extLst>
            </p:cNvPr>
            <p:cNvSpPr/>
            <p:nvPr/>
          </p:nvSpPr>
          <p:spPr>
            <a:xfrm>
              <a:off x="7981654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C3D5E3-1E53-2843-8742-48D24A87C46C}"/>
                </a:ext>
              </a:extLst>
            </p:cNvPr>
            <p:cNvSpPr/>
            <p:nvPr/>
          </p:nvSpPr>
          <p:spPr>
            <a:xfrm>
              <a:off x="289463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281B19-7492-F642-9A8F-D1A47A560021}"/>
                </a:ext>
              </a:extLst>
            </p:cNvPr>
            <p:cNvSpPr/>
            <p:nvPr/>
          </p:nvSpPr>
          <p:spPr>
            <a:xfrm>
              <a:off x="520691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3872CD-8195-CC4C-9ADD-27E14ECD1CAA}"/>
                </a:ext>
              </a:extLst>
            </p:cNvPr>
            <p:cNvSpPr/>
            <p:nvPr/>
          </p:nvSpPr>
          <p:spPr>
            <a:xfrm>
              <a:off x="751919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BA897E-1612-D249-A5FA-1B307A381EB0}"/>
                </a:ext>
              </a:extLst>
            </p:cNvPr>
            <p:cNvSpPr/>
            <p:nvPr/>
          </p:nvSpPr>
          <p:spPr>
            <a:xfrm>
              <a:off x="9831478" y="3546741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35DDD2-FDCD-4C47-BC40-DD79D769CFDA}"/>
              </a:ext>
            </a:extLst>
          </p:cNvPr>
          <p:cNvGrpSpPr/>
          <p:nvPr/>
        </p:nvGrpSpPr>
        <p:grpSpPr>
          <a:xfrm>
            <a:off x="3302654" y="1900938"/>
            <a:ext cx="2312280" cy="2312280"/>
            <a:chOff x="3302654" y="1900938"/>
            <a:chExt cx="2312280" cy="23122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F17D53-C09B-C84D-86BE-98B781DAEC83}"/>
                </a:ext>
              </a:extLst>
            </p:cNvPr>
            <p:cNvSpPr/>
            <p:nvPr/>
          </p:nvSpPr>
          <p:spPr>
            <a:xfrm>
              <a:off x="3765110" y="1900938"/>
              <a:ext cx="462456" cy="462456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41A3AE-25CB-824D-99A8-F46188A5F0A4}"/>
                </a:ext>
              </a:extLst>
            </p:cNvPr>
            <p:cNvSpPr/>
            <p:nvPr/>
          </p:nvSpPr>
          <p:spPr>
            <a:xfrm>
              <a:off x="4227566" y="1900938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E105CB-E8AF-9C4D-900A-54697C272E7F}"/>
                </a:ext>
              </a:extLst>
            </p:cNvPr>
            <p:cNvSpPr/>
            <p:nvPr/>
          </p:nvSpPr>
          <p:spPr>
            <a:xfrm>
              <a:off x="4690022" y="1900938"/>
              <a:ext cx="462456" cy="462456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36D748-E3B7-C443-B0E3-8874FE14D342}"/>
                </a:ext>
              </a:extLst>
            </p:cNvPr>
            <p:cNvSpPr/>
            <p:nvPr/>
          </p:nvSpPr>
          <p:spPr>
            <a:xfrm>
              <a:off x="3765110" y="2363394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2C422C-1089-AF47-9ADE-DC796FB1A943}"/>
                </a:ext>
              </a:extLst>
            </p:cNvPr>
            <p:cNvSpPr/>
            <p:nvPr/>
          </p:nvSpPr>
          <p:spPr>
            <a:xfrm>
              <a:off x="3765110" y="2825850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493A2A-E02E-6C42-A99F-6745DD6C6D38}"/>
                </a:ext>
              </a:extLst>
            </p:cNvPr>
            <p:cNvSpPr/>
            <p:nvPr/>
          </p:nvSpPr>
          <p:spPr>
            <a:xfrm>
              <a:off x="4227566" y="2825850"/>
              <a:ext cx="462456" cy="46245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EE91B8-9013-5946-8B9E-42DC6C95FCCC}"/>
                </a:ext>
              </a:extLst>
            </p:cNvPr>
            <p:cNvSpPr/>
            <p:nvPr/>
          </p:nvSpPr>
          <p:spPr>
            <a:xfrm>
              <a:off x="4690022" y="2363394"/>
              <a:ext cx="462456" cy="462456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C95212-C710-244E-8D8A-3ECBE81966AC}"/>
                </a:ext>
              </a:extLst>
            </p:cNvPr>
            <p:cNvSpPr/>
            <p:nvPr/>
          </p:nvSpPr>
          <p:spPr>
            <a:xfrm>
              <a:off x="4690022" y="2825850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138876-0AAE-0E4D-ABFF-9F7F315C5FD6}"/>
                </a:ext>
              </a:extLst>
            </p:cNvPr>
            <p:cNvSpPr/>
            <p:nvPr/>
          </p:nvSpPr>
          <p:spPr>
            <a:xfrm>
              <a:off x="4690022" y="3750762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B273DE6-2D2E-764D-A824-9ECE61B95B49}"/>
                </a:ext>
              </a:extLst>
            </p:cNvPr>
            <p:cNvSpPr/>
            <p:nvPr/>
          </p:nvSpPr>
          <p:spPr>
            <a:xfrm>
              <a:off x="4690022" y="3288306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7FD0A6-B32A-A347-B33F-887F29CFC018}"/>
                </a:ext>
              </a:extLst>
            </p:cNvPr>
            <p:cNvSpPr/>
            <p:nvPr/>
          </p:nvSpPr>
          <p:spPr>
            <a:xfrm>
              <a:off x="4227566" y="3750762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90F696-CC94-004F-8AD7-AD236A66139B}"/>
                </a:ext>
              </a:extLst>
            </p:cNvPr>
            <p:cNvSpPr/>
            <p:nvPr/>
          </p:nvSpPr>
          <p:spPr>
            <a:xfrm>
              <a:off x="3765110" y="3750762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A5BD03-BFEC-834D-A0CE-7CB36AB80B87}"/>
                </a:ext>
              </a:extLst>
            </p:cNvPr>
            <p:cNvSpPr/>
            <p:nvPr/>
          </p:nvSpPr>
          <p:spPr>
            <a:xfrm>
              <a:off x="4227566" y="32883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9FC56F-47D0-A041-88C7-B39F43929878}"/>
                </a:ext>
              </a:extLst>
            </p:cNvPr>
            <p:cNvSpPr/>
            <p:nvPr/>
          </p:nvSpPr>
          <p:spPr>
            <a:xfrm>
              <a:off x="4227566" y="236339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861F802-43F5-D94C-BA36-E40486510D40}"/>
                </a:ext>
              </a:extLst>
            </p:cNvPr>
            <p:cNvSpPr/>
            <p:nvPr/>
          </p:nvSpPr>
          <p:spPr>
            <a:xfrm>
              <a:off x="3765110" y="32883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8D07D4D-B9C9-154A-A7C0-41C413C5E68B}"/>
                </a:ext>
              </a:extLst>
            </p:cNvPr>
            <p:cNvSpPr/>
            <p:nvPr/>
          </p:nvSpPr>
          <p:spPr>
            <a:xfrm>
              <a:off x="5152478" y="190093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5EA5D4-00D3-B74C-B050-A69472E7538B}"/>
                </a:ext>
              </a:extLst>
            </p:cNvPr>
            <p:cNvSpPr/>
            <p:nvPr/>
          </p:nvSpPr>
          <p:spPr>
            <a:xfrm>
              <a:off x="3302654" y="190093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B34CE6-8B9E-C84C-934E-65B2DA148806}"/>
                </a:ext>
              </a:extLst>
            </p:cNvPr>
            <p:cNvSpPr/>
            <p:nvPr/>
          </p:nvSpPr>
          <p:spPr>
            <a:xfrm>
              <a:off x="3302654" y="236339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549FBA-E502-664A-95BA-0B0B9415CC73}"/>
                </a:ext>
              </a:extLst>
            </p:cNvPr>
            <p:cNvSpPr/>
            <p:nvPr/>
          </p:nvSpPr>
          <p:spPr>
            <a:xfrm>
              <a:off x="3302654" y="282585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BA1B2FD-4D94-494B-B633-3A7A959BE422}"/>
                </a:ext>
              </a:extLst>
            </p:cNvPr>
            <p:cNvSpPr/>
            <p:nvPr/>
          </p:nvSpPr>
          <p:spPr>
            <a:xfrm>
              <a:off x="3302654" y="32883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918323-B6FA-6A45-AE2D-465EF606746E}"/>
                </a:ext>
              </a:extLst>
            </p:cNvPr>
            <p:cNvSpPr/>
            <p:nvPr/>
          </p:nvSpPr>
          <p:spPr>
            <a:xfrm>
              <a:off x="3302654" y="375076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4D6084-BD48-F243-9E89-E36C5F9C5AC4}"/>
                </a:ext>
              </a:extLst>
            </p:cNvPr>
            <p:cNvSpPr/>
            <p:nvPr/>
          </p:nvSpPr>
          <p:spPr>
            <a:xfrm>
              <a:off x="5152478" y="236339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3BB486-A07D-4D44-B604-739BA3112DC8}"/>
                </a:ext>
              </a:extLst>
            </p:cNvPr>
            <p:cNvSpPr/>
            <p:nvPr/>
          </p:nvSpPr>
          <p:spPr>
            <a:xfrm>
              <a:off x="5152478" y="282585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C4AB1A-4844-7C42-A56D-8D88AE13DA5C}"/>
                </a:ext>
              </a:extLst>
            </p:cNvPr>
            <p:cNvSpPr/>
            <p:nvPr/>
          </p:nvSpPr>
          <p:spPr>
            <a:xfrm>
              <a:off x="5152478" y="32883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F4AEEF-B89D-9043-AEB9-BE5747709DCD}"/>
                </a:ext>
              </a:extLst>
            </p:cNvPr>
            <p:cNvSpPr/>
            <p:nvPr/>
          </p:nvSpPr>
          <p:spPr>
            <a:xfrm>
              <a:off x="5152478" y="375076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480C1C8-4BB3-CB4A-857A-BEC2733A11C3}"/>
              </a:ext>
            </a:extLst>
          </p:cNvPr>
          <p:cNvSpPr txBox="1"/>
          <p:nvPr/>
        </p:nvSpPr>
        <p:spPr>
          <a:xfrm>
            <a:off x="1117704" y="5777344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B0A14C-01F9-8E4F-BFB4-F0FFF113FC04}"/>
              </a:ext>
            </a:extLst>
          </p:cNvPr>
          <p:cNvSpPr txBox="1"/>
          <p:nvPr/>
        </p:nvSpPr>
        <p:spPr>
          <a:xfrm>
            <a:off x="2351922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4DC292-82AE-EF4D-8554-5BE03E2BB3B3}"/>
              </a:ext>
            </a:extLst>
          </p:cNvPr>
          <p:cNvSpPr txBox="1"/>
          <p:nvPr/>
        </p:nvSpPr>
        <p:spPr>
          <a:xfrm>
            <a:off x="3725039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AB9825-707E-E541-AD42-57E618CCF5ED}"/>
              </a:ext>
            </a:extLst>
          </p:cNvPr>
          <p:cNvSpPr txBox="1"/>
          <p:nvPr/>
        </p:nvSpPr>
        <p:spPr>
          <a:xfrm>
            <a:off x="6332374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4E1B60-CC1A-7946-8D34-0B6C40A248B7}"/>
              </a:ext>
            </a:extLst>
          </p:cNvPr>
          <p:cNvSpPr txBox="1"/>
          <p:nvPr/>
        </p:nvSpPr>
        <p:spPr>
          <a:xfrm>
            <a:off x="5027013" y="5775953"/>
            <a:ext cx="169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4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683602C-6350-FD41-A8BD-47A17AFBFF2E}"/>
              </a:ext>
            </a:extLst>
          </p:cNvPr>
          <p:cNvSpPr/>
          <p:nvPr/>
        </p:nvSpPr>
        <p:spPr>
          <a:xfrm rot="5400000">
            <a:off x="1867773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68356376-DDA2-3949-960B-E9E98530BDAE}"/>
              </a:ext>
            </a:extLst>
          </p:cNvPr>
          <p:cNvSpPr/>
          <p:nvPr/>
        </p:nvSpPr>
        <p:spPr>
          <a:xfrm rot="5400000">
            <a:off x="3156244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1838E53A-04A1-F54C-AFDF-EF11B2F1E9AD}"/>
              </a:ext>
            </a:extLst>
          </p:cNvPr>
          <p:cNvSpPr/>
          <p:nvPr/>
        </p:nvSpPr>
        <p:spPr>
          <a:xfrm rot="5400000">
            <a:off x="4458568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F654B314-A292-F849-8EE8-3A04EBFD9B68}"/>
              </a:ext>
            </a:extLst>
          </p:cNvPr>
          <p:cNvSpPr/>
          <p:nvPr/>
        </p:nvSpPr>
        <p:spPr>
          <a:xfrm rot="5400000">
            <a:off x="5774757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7E240B67-CA33-2245-AAED-601FED127358}"/>
              </a:ext>
            </a:extLst>
          </p:cNvPr>
          <p:cNvSpPr/>
          <p:nvPr/>
        </p:nvSpPr>
        <p:spPr>
          <a:xfrm rot="5400000">
            <a:off x="7077068" y="5045318"/>
            <a:ext cx="212057" cy="12853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A8CDD0A3-0B0F-A647-8611-2D6301F9F1D6}"/>
              </a:ext>
            </a:extLst>
          </p:cNvPr>
          <p:cNvSpPr/>
          <p:nvPr/>
        </p:nvSpPr>
        <p:spPr>
          <a:xfrm>
            <a:off x="4267053" y="4447034"/>
            <a:ext cx="383480" cy="471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C15066-8DD4-774E-B16E-9197EAFF17F8}"/>
              </a:ext>
            </a:extLst>
          </p:cNvPr>
          <p:cNvSpPr txBox="1"/>
          <p:nvPr/>
        </p:nvSpPr>
        <p:spPr>
          <a:xfrm>
            <a:off x="1703932" y="6276107"/>
            <a:ext cx="560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known as “</a:t>
            </a:r>
            <a:r>
              <a:rPr lang="en-US" b="1" dirty="0"/>
              <a:t>Flattening</a:t>
            </a:r>
            <a:r>
              <a:rPr lang="en-US" dirty="0"/>
              <a:t>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ED79B5-39AD-9F4D-B547-1C7FD641307E}"/>
              </a:ext>
            </a:extLst>
          </p:cNvPr>
          <p:cNvSpPr txBox="1"/>
          <p:nvPr/>
        </p:nvSpPr>
        <p:spPr>
          <a:xfrm rot="16200000">
            <a:off x="2535402" y="2872412"/>
            <a:ext cx="114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Rows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68A950-783B-7148-82CA-B1F51F2243CA}"/>
              </a:ext>
            </a:extLst>
          </p:cNvPr>
          <p:cNvSpPr txBox="1"/>
          <p:nvPr/>
        </p:nvSpPr>
        <p:spPr>
          <a:xfrm>
            <a:off x="3593488" y="1518911"/>
            <a:ext cx="17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Columns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0493FA-FBEA-6249-A6B6-EEDE6D8A3E0D}"/>
              </a:ext>
            </a:extLst>
          </p:cNvPr>
          <p:cNvSpPr txBox="1"/>
          <p:nvPr/>
        </p:nvSpPr>
        <p:spPr>
          <a:xfrm>
            <a:off x="2980502" y="4982805"/>
            <a:ext cx="295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 Columns/Features</a:t>
            </a:r>
          </a:p>
        </p:txBody>
      </p:sp>
    </p:spTree>
    <p:extLst>
      <p:ext uri="{BB962C8B-B14F-4D97-AF65-F5344CB8AC3E}">
        <p14:creationId xmlns:p14="http://schemas.microsoft.com/office/powerpoint/2010/main" val="160003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D855-5518-FA4A-AF5E-DEB5E6D8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438D-137B-004D-94BA-760383FD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Modified Institute of Standards and Technology (MNIST) collected a total of 60000 training and 10000 testing images (128x128 pixels) of handwritten digits</a:t>
            </a:r>
          </a:p>
          <a:p>
            <a:r>
              <a:rPr lang="en-US" dirty="0"/>
              <a:t>The current best known classifier achieves 99.83% accuracy as of January 2020.</a:t>
            </a:r>
          </a:p>
        </p:txBody>
      </p:sp>
    </p:spTree>
    <p:extLst>
      <p:ext uri="{BB962C8B-B14F-4D97-AF65-F5344CB8AC3E}">
        <p14:creationId xmlns:p14="http://schemas.microsoft.com/office/powerpoint/2010/main" val="260457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B18C-74C6-4847-BF2C-61028C21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Exercise: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a Neural Network Classifier with Sci-kit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0C15-4EF1-B546-815B-D986C1FB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Load the flattened MNIST dataset (</a:t>
            </a:r>
            <a:r>
              <a:rPr lang="en-US" dirty="0" err="1"/>
              <a:t>flattened_MNIST.txt</a:t>
            </a:r>
            <a:r>
              <a:rPr lang="en-US" dirty="0"/>
              <a:t>)</a:t>
            </a:r>
          </a:p>
          <a:p>
            <a:r>
              <a:rPr lang="en-US" dirty="0"/>
              <a:t>0-1 Normalize the data (either manually or using </a:t>
            </a:r>
            <a:r>
              <a:rPr lang="en-US" dirty="0" err="1"/>
              <a:t>scikit</a:t>
            </a:r>
            <a:r>
              <a:rPr lang="en-US" dirty="0"/>
              <a:t> learn function: </a:t>
            </a:r>
            <a:r>
              <a:rPr lang="en-US" dirty="0" err="1"/>
              <a:t>MinMaxScaler</a:t>
            </a:r>
            <a:r>
              <a:rPr lang="en-US" dirty="0"/>
              <a:t>)</a:t>
            </a:r>
          </a:p>
          <a:p>
            <a:r>
              <a:rPr lang="en-US" dirty="0"/>
              <a:t>Split the data into training and testing data</a:t>
            </a:r>
          </a:p>
          <a:p>
            <a:r>
              <a:rPr lang="en-US" dirty="0"/>
              <a:t>Train a MLP classifier using the training data and test it using the testing data and evaluate the model </a:t>
            </a:r>
            <a:r>
              <a:rPr lang="en-US" u="sng" dirty="0"/>
              <a:t>accuracy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Bonus Exercise:</a:t>
            </a:r>
          </a:p>
          <a:p>
            <a:r>
              <a:rPr lang="en-US" dirty="0"/>
              <a:t>Try different number of hidden layer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9372CFA3-3423-A949-A3BD-5877662619AD}"/>
              </a:ext>
            </a:extLst>
          </p:cNvPr>
          <p:cNvSpPr/>
          <p:nvPr/>
        </p:nvSpPr>
        <p:spPr>
          <a:xfrm>
            <a:off x="1894591" y="4338838"/>
            <a:ext cx="6616265" cy="754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9EFF2-603A-C848-AB4F-D46F66366A95}"/>
              </a:ext>
            </a:extLst>
          </p:cNvPr>
          <p:cNvSpPr/>
          <p:nvPr/>
        </p:nvSpPr>
        <p:spPr>
          <a:xfrm>
            <a:off x="1899085" y="3050215"/>
            <a:ext cx="6616265" cy="754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18B66D2-EA2D-8E4D-AC8C-88AC9FEFA701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2224910" y="3478928"/>
            <a:ext cx="0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C248EAC-786D-404B-8D64-640A9081D208}"/>
              </a:ext>
            </a:extLst>
          </p:cNvPr>
          <p:cNvCxnSpPr>
            <a:cxnSpLocks/>
          </p:cNvCxnSpPr>
          <p:nvPr/>
        </p:nvCxnSpPr>
        <p:spPr>
          <a:xfrm>
            <a:off x="3076244" y="3478928"/>
            <a:ext cx="0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B23CBD4-7535-B541-BE1B-33F9037AD96C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3938096" y="3448873"/>
            <a:ext cx="0" cy="1020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04CDE97-A720-F344-AE0A-03BDBB186053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4789430" y="3463900"/>
            <a:ext cx="5259" cy="1005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167C0-D781-FF4F-BE42-3D37D7704B1B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5640771" y="3463900"/>
            <a:ext cx="10511" cy="1005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F999F3F-0673-5A4A-B203-3FD00353BFE7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6507875" y="3463900"/>
            <a:ext cx="0" cy="1005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D301C27-8689-2248-8881-06CB0CA5A232}"/>
              </a:ext>
            </a:extLst>
          </p:cNvPr>
          <p:cNvCxnSpPr>
            <a:cxnSpLocks/>
          </p:cNvCxnSpPr>
          <p:nvPr/>
        </p:nvCxnSpPr>
        <p:spPr>
          <a:xfrm>
            <a:off x="7371694" y="3471414"/>
            <a:ext cx="0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85D54A3-8CB2-9F48-96C1-0393FAEC3B41}"/>
              </a:ext>
            </a:extLst>
          </p:cNvPr>
          <p:cNvCxnSpPr>
            <a:cxnSpLocks/>
          </p:cNvCxnSpPr>
          <p:nvPr/>
        </p:nvCxnSpPr>
        <p:spPr>
          <a:xfrm>
            <a:off x="8221061" y="3478928"/>
            <a:ext cx="0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90F904E-0CB3-2D41-A2CB-A5447EB4989A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2224910" y="3478928"/>
            <a:ext cx="856593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2281A13-2162-E443-9200-A47EB24E4F5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2228523" y="3478928"/>
            <a:ext cx="1709573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5C158DF-A28E-C243-AD4D-132407BDDA83}"/>
              </a:ext>
            </a:extLst>
          </p:cNvPr>
          <p:cNvCxnSpPr>
            <a:cxnSpLocks/>
          </p:cNvCxnSpPr>
          <p:nvPr/>
        </p:nvCxnSpPr>
        <p:spPr>
          <a:xfrm>
            <a:off x="2228522" y="3494323"/>
            <a:ext cx="2587024" cy="967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BDFF36D-2D94-BF46-940A-5CCA31034C82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2228521" y="3486809"/>
            <a:ext cx="3422761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00B154-2B89-AC4C-A806-319745CA6643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2245767" y="3486809"/>
            <a:ext cx="4262108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F61E7E1-6A2F-CE42-811F-F08477318C2F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2242155" y="3513093"/>
            <a:ext cx="5122313" cy="95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BE180BB-5905-624F-8D10-F4769E6B084E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2238541" y="3494323"/>
            <a:ext cx="5982520" cy="974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0206181-46B0-514E-BB8E-C6C4FAEADFFF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2224910" y="3445923"/>
            <a:ext cx="852980" cy="102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E82899F-7826-9341-8190-8357220C71AB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3070992" y="3463900"/>
            <a:ext cx="867104" cy="1005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25AB1F9-D30C-E144-BA6C-808CC98A9014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3077890" y="3456386"/>
            <a:ext cx="1716799" cy="1012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F605CC4-7D8B-F142-879D-80965F95D212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3077889" y="3445923"/>
            <a:ext cx="2573393" cy="102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8951C8B-241A-F847-BA13-2BDB04B93373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3077888" y="3445923"/>
            <a:ext cx="3429987" cy="102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3AA058-56E7-F940-8135-79F8202011D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3077887" y="3456386"/>
            <a:ext cx="4286581" cy="1012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24FD481-F828-CB41-BEBA-C66CE1E6343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3091521" y="3456386"/>
            <a:ext cx="5129540" cy="1012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63A6053-1AC7-6743-A98A-0FC94EC4E7CB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2224910" y="3435782"/>
            <a:ext cx="1726818" cy="103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5E0E3F6-E1C3-C84D-B35C-9D7263227149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081503" y="3445923"/>
            <a:ext cx="870224" cy="102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AEEFE6D-E6B7-CF42-B809-167DD4067C7D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3961745" y="3471414"/>
            <a:ext cx="832944" cy="997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060A055-A81E-1A4C-BD61-36FB640E0159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3974875" y="3471414"/>
            <a:ext cx="1676407" cy="997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910FCF2-DA03-1548-A5C0-76EE8915C3E3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3974875" y="3471414"/>
            <a:ext cx="2533000" cy="997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65EAB66-F928-0648-A934-776BE8E0CFF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3965439" y="3471414"/>
            <a:ext cx="3399029" cy="997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FCFE860-5741-614D-9B11-427C461D7B8F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3974875" y="3452290"/>
            <a:ext cx="4246186" cy="101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3155590-A00A-694D-B32F-5773B0652DE4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2224910" y="3471414"/>
            <a:ext cx="2579798" cy="997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CC89EF1-98DC-F343-A1F5-0570CE2B4D70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081503" y="3486809"/>
            <a:ext cx="1719592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873D692-909A-7041-B147-A9C6F8D17EBB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3938096" y="3478928"/>
            <a:ext cx="876130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0CD1859-1D8E-3443-BFEE-D8BC2CB430B7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4811112" y="3486809"/>
            <a:ext cx="840170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BECF15C-D017-E24E-A858-D7F4674116AF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804706" y="3478928"/>
            <a:ext cx="1703169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63DA91C-D7F1-0640-935E-FBC75DCCA076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804706" y="3486809"/>
            <a:ext cx="2559762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8D9D89A-7E67-6146-8231-F5FDBCFA9F2B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804706" y="3510440"/>
            <a:ext cx="3416355" cy="95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AB89B70-027A-3F44-99E4-115E5BDEF13A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2224910" y="3471414"/>
            <a:ext cx="3403872" cy="997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54E03DE-EF6D-3C4D-BB12-4553083C36B0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081503" y="3471414"/>
            <a:ext cx="2583248" cy="997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55C7E82-3321-9145-A9E9-F6DF4F205EA4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3938096" y="3486809"/>
            <a:ext cx="1726318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121F5F2-1A93-5E43-9D52-112D46CDBE5D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4794689" y="3494323"/>
            <a:ext cx="850030" cy="974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2A20A07-BE30-4E47-914B-CE7EB04AD1A5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5664413" y="3478928"/>
            <a:ext cx="843462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9A1DB23-C24F-7C4C-A9D3-F26E4FFD8600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5657688" y="3478928"/>
            <a:ext cx="1706780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E63A2C9-5ADF-D34A-91D8-EB40DE8CB8E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5652977" y="3486809"/>
            <a:ext cx="2568084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ED11646-33FA-7D4A-9168-08C70A27DAB5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2224910" y="3471414"/>
            <a:ext cx="4272452" cy="997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B830208-1DE5-AD40-8598-9319E9539EED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081503" y="3478928"/>
            <a:ext cx="3438026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3A8A795-31BB-1D47-BEAC-AD31EA5D8E16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3938096" y="3502742"/>
            <a:ext cx="2581432" cy="96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B9BE6BF9-1C0B-BA4B-B318-46BC03E053EB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4794689" y="3478928"/>
            <a:ext cx="1734420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6DDD1AB-56AD-904B-A12C-DC94226370D0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5651282" y="3494323"/>
            <a:ext cx="877826" cy="974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57E98DB-1C42-4E47-8D4C-81D899A311AB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6529109" y="3478928"/>
            <a:ext cx="835359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03F0F76A-018C-1E40-ACC9-125F5BA36279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6507874" y="3486809"/>
            <a:ext cx="1713187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B800DB9D-BBE2-564A-ACE8-EC8ABC2D96F7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2224910" y="3444776"/>
            <a:ext cx="5139558" cy="102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A4FCB75A-FD00-564D-8F18-A7E810E5083F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081503" y="3471414"/>
            <a:ext cx="4300210" cy="997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59D5B963-97C8-2749-A9BC-91C601700D23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3938096" y="3478928"/>
            <a:ext cx="3443618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5E042625-4BC0-C64E-9460-AEE64BB16E59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4794689" y="3494323"/>
            <a:ext cx="2587024" cy="974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96F3214-98A3-2241-8972-165F6563D846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5651282" y="3486809"/>
            <a:ext cx="1736096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248C7D0D-EE81-214E-B425-930152BFD59F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6507875" y="3486809"/>
            <a:ext cx="873838" cy="9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75C1FC1-00C2-BE4D-806C-57870BC99629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7390005" y="3494323"/>
            <a:ext cx="831056" cy="974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4DB4D394-525F-864D-A697-319B2ADB5A38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2224910" y="3478928"/>
            <a:ext cx="6000666" cy="99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739A2B9F-7D12-074D-A269-3920CA6B6CA0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3081503" y="3494323"/>
            <a:ext cx="5156802" cy="974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1247F584-B8DC-AF4F-B7F4-03D3287F09A6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3938096" y="3502021"/>
            <a:ext cx="4290192" cy="967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005FCF3-5C31-7F47-96D1-64C4DC9006B4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4794689" y="3513093"/>
            <a:ext cx="3443618" cy="95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41DDA5F-4856-9F42-B32E-AB08F3C83E1D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5651282" y="3523582"/>
            <a:ext cx="2587024" cy="945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509EF619-D989-3A42-8FD4-D94E8CF78A82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6507875" y="3535420"/>
            <a:ext cx="1720414" cy="93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79ED1F3-17E6-2344-B26B-4DC27BDD7ACC}"/>
              </a:ext>
            </a:extLst>
          </p:cNvPr>
          <p:cNvCxnSpPr>
            <a:cxnSpLocks/>
            <a:endCxn id="119" idx="0"/>
          </p:cNvCxnSpPr>
          <p:nvPr/>
        </p:nvCxnSpPr>
        <p:spPr>
          <a:xfrm flipH="1">
            <a:off x="7364468" y="3522569"/>
            <a:ext cx="873838" cy="946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FA359C8-4B3C-1A43-8331-BC349CCF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B301C-FC4A-464C-A9D6-C945638813EF}"/>
              </a:ext>
            </a:extLst>
          </p:cNvPr>
          <p:cNvSpPr/>
          <p:nvPr/>
        </p:nvSpPr>
        <p:spPr>
          <a:xfrm>
            <a:off x="3170834" y="1776248"/>
            <a:ext cx="4120057" cy="683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3371F2-68ED-6E40-8B14-E9CFA35AEDD8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2224910" y="2154623"/>
            <a:ext cx="1271748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2D382E-D54D-EB4D-A9A1-9DD2A53153C7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081503" y="2154623"/>
            <a:ext cx="415156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2403AC-E000-3D40-8292-EF403C6BD320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3507170" y="2154623"/>
            <a:ext cx="430926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ED6D38-C952-4942-968D-EA62035E64A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3522942" y="2154623"/>
            <a:ext cx="1271747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8F3923-CAAE-A44D-AF21-18A0B16AB928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3522942" y="2154623"/>
            <a:ext cx="2128340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E26166-2416-E14A-8AFF-2FC4CC7078F4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522942" y="2154623"/>
            <a:ext cx="2984933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EF1B3E-3339-0640-A292-626AA21028BB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3512430" y="2154623"/>
            <a:ext cx="3852038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F5F12B-6C08-0644-8A48-A1BAEC302E85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512430" y="2154623"/>
            <a:ext cx="4708631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2EDAB1-FEE2-0347-8D0E-E99FEEFA072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2224910" y="2154623"/>
            <a:ext cx="2154626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FA0574-8613-F943-843D-41C1BF40A12F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081503" y="2154623"/>
            <a:ext cx="1298032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14D8F4-B880-8B46-98C6-6A41ECF4BCD3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3938096" y="2154623"/>
            <a:ext cx="441440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223560-DDC2-1F4E-87AE-1AECCBC9C669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4379535" y="2154623"/>
            <a:ext cx="415154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A49604-C1CC-EE44-B86B-A8CA36D71B3A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4379535" y="2154623"/>
            <a:ext cx="1271747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F9FB11-BB62-BD4B-8A3F-5053F08A2D38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4379535" y="2154623"/>
            <a:ext cx="2128340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5A3209-0ED8-D84D-BF05-D6EE1F0D7A35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4379535" y="2154623"/>
            <a:ext cx="2984933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996725-1808-C144-892F-2B9A00DE332C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4379535" y="2154623"/>
            <a:ext cx="3841526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EC0F2C-7A15-F745-8345-F01A028A7C72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2224910" y="2154623"/>
            <a:ext cx="2995446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86D2C3-446C-F54F-9304-1316CCE1BF4C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081503" y="2154623"/>
            <a:ext cx="2138854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3DF72D-43D3-7B41-B75E-AF92B7325368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3938096" y="2154623"/>
            <a:ext cx="1282260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7C1E83-213B-5645-BCA7-919D174339A9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794689" y="2154623"/>
            <a:ext cx="425668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F721D8-6547-3E4E-A069-EBE9DAE3D1AC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202724" y="2154623"/>
            <a:ext cx="448558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8A0896-C5AD-714A-A923-D37447880D34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215102" y="2154623"/>
            <a:ext cx="1292773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9D584E-5298-BC45-8FAB-A2B381BC997F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215102" y="2154623"/>
            <a:ext cx="2149366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2A0DFD-3B28-1E47-8341-3D6F5A4F44B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232734" y="2154623"/>
            <a:ext cx="2988327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DE535B-A1BF-004D-92FB-24A753E14DC2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2224910" y="2154623"/>
            <a:ext cx="3862552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920EA0-4B06-9745-A712-D689E3BAF976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081503" y="2154623"/>
            <a:ext cx="3016472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8D82AE-8E8F-E645-800A-C1962184170B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3938096" y="2154623"/>
            <a:ext cx="2159878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1AB870-392D-A94E-AB2A-7D8C6CAF901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794689" y="2154623"/>
            <a:ext cx="1313798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E9BCC9-B1F9-A646-A067-F60D0817981B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5651282" y="2154623"/>
            <a:ext cx="475594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C78E13-87A4-764D-BDEC-1FEB1885956B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6137388" y="2154623"/>
            <a:ext cx="370487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138618-546A-D646-A3C9-34C8ECC4B5CB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6108486" y="2154623"/>
            <a:ext cx="1255982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3589DC-27E4-DA45-B28A-2A9729198FE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6105853" y="2154623"/>
            <a:ext cx="2115208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2CA631-68E9-6345-9A9B-D68F097B4FCC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2224910" y="2154623"/>
            <a:ext cx="4758560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1A0182F-F213-7344-BD63-2ED0DACCF089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3081503" y="2154623"/>
            <a:ext cx="3901968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D6C2532-D4F4-874D-BDF2-5A7609FADBBB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3938096" y="2154623"/>
            <a:ext cx="3023040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2529B6-EBCC-124D-B7E2-8D129BDA65AA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794689" y="2154623"/>
            <a:ext cx="2188782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2CCD91-C6C0-2449-BB66-3DDFC86CD0E3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5651282" y="2154623"/>
            <a:ext cx="1303286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736119-2D87-7840-97B4-1C44607133BA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6507875" y="2154623"/>
            <a:ext cx="483474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EE09D6-46C8-DF4D-89B8-68D902212F06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6954568" y="2154623"/>
            <a:ext cx="409900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0A5DAE-9149-DA48-872A-3BF157F7450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6961136" y="2154623"/>
            <a:ext cx="1259925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92F9910-3AA9-784B-93C3-CEFF82823355}"/>
              </a:ext>
            </a:extLst>
          </p:cNvPr>
          <p:cNvSpPr/>
          <p:nvPr/>
        </p:nvSpPr>
        <p:spPr>
          <a:xfrm>
            <a:off x="3244411" y="188135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E5EE166-D153-7647-B0F1-B9ABCADBFE6D}"/>
              </a:ext>
            </a:extLst>
          </p:cNvPr>
          <p:cNvSpPr/>
          <p:nvPr/>
        </p:nvSpPr>
        <p:spPr>
          <a:xfrm>
            <a:off x="4101004" y="188135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7956A48-565B-9F42-905B-6018E506A5F4}"/>
              </a:ext>
            </a:extLst>
          </p:cNvPr>
          <p:cNvSpPr/>
          <p:nvPr/>
        </p:nvSpPr>
        <p:spPr>
          <a:xfrm>
            <a:off x="4957597" y="188135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E9E8C31-BD6D-9E42-8222-649C540293B8}"/>
              </a:ext>
            </a:extLst>
          </p:cNvPr>
          <p:cNvSpPr/>
          <p:nvPr/>
        </p:nvSpPr>
        <p:spPr>
          <a:xfrm>
            <a:off x="5814190" y="188135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</a:t>
            </a:r>
            <a:r>
              <a:rPr lang="en-US" sz="16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6DFEB46-CE2B-5C4D-A710-4306218D0A7D}"/>
              </a:ext>
            </a:extLst>
          </p:cNvPr>
          <p:cNvSpPr/>
          <p:nvPr/>
        </p:nvSpPr>
        <p:spPr>
          <a:xfrm>
            <a:off x="6670783" y="188135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X</a:t>
            </a:r>
            <a:r>
              <a:rPr lang="en-US" sz="1600" baseline="-25000" dirty="0" err="1">
                <a:solidFill>
                  <a:schemeClr val="tx1"/>
                </a:solidFill>
              </a:rPr>
              <a:t>n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D0581E-B2FE-3B4E-8B18-19573DD71EE2}"/>
              </a:ext>
            </a:extLst>
          </p:cNvPr>
          <p:cNvSpPr/>
          <p:nvPr/>
        </p:nvSpPr>
        <p:spPr>
          <a:xfrm>
            <a:off x="4531930" y="317560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B71D364-B8C0-FE45-AC5E-1FFD5BE61A88}"/>
              </a:ext>
            </a:extLst>
          </p:cNvPr>
          <p:cNvSpPr/>
          <p:nvPr/>
        </p:nvSpPr>
        <p:spPr>
          <a:xfrm>
            <a:off x="5388523" y="317560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ABE528D-8581-ED41-B28D-964D34AFC37B}"/>
              </a:ext>
            </a:extLst>
          </p:cNvPr>
          <p:cNvSpPr/>
          <p:nvPr/>
        </p:nvSpPr>
        <p:spPr>
          <a:xfrm>
            <a:off x="6245116" y="317560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A8510C0-0124-6E45-883D-347B81C5BA76}"/>
              </a:ext>
            </a:extLst>
          </p:cNvPr>
          <p:cNvSpPr/>
          <p:nvPr/>
        </p:nvSpPr>
        <p:spPr>
          <a:xfrm>
            <a:off x="7101709" y="317560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8EEB847-2703-ED46-A404-58BEC6E50C02}"/>
              </a:ext>
            </a:extLst>
          </p:cNvPr>
          <p:cNvSpPr/>
          <p:nvPr/>
        </p:nvSpPr>
        <p:spPr>
          <a:xfrm>
            <a:off x="7958302" y="317560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5DAD721-7E57-124A-AEA3-215E7D60C70A}"/>
              </a:ext>
            </a:extLst>
          </p:cNvPr>
          <p:cNvSpPr/>
          <p:nvPr/>
        </p:nvSpPr>
        <p:spPr>
          <a:xfrm>
            <a:off x="3675337" y="317560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031917F-E3D6-A94A-A6AC-335EB833BD0F}"/>
              </a:ext>
            </a:extLst>
          </p:cNvPr>
          <p:cNvSpPr/>
          <p:nvPr/>
        </p:nvSpPr>
        <p:spPr>
          <a:xfrm>
            <a:off x="2818744" y="317560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70BC0C-13BC-3347-B8E2-F9704437C3F0}"/>
              </a:ext>
            </a:extLst>
          </p:cNvPr>
          <p:cNvSpPr/>
          <p:nvPr/>
        </p:nvSpPr>
        <p:spPr>
          <a:xfrm>
            <a:off x="1962151" y="3175605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4C1D44-A4EB-4C4B-87E3-626475F8836D}"/>
              </a:ext>
            </a:extLst>
          </p:cNvPr>
          <p:cNvSpPr txBox="1"/>
          <p:nvPr/>
        </p:nvSpPr>
        <p:spPr>
          <a:xfrm>
            <a:off x="1718118" y="1924916"/>
            <a:ext cx="148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24940F-AF99-B744-A594-72ACA3D720E0}"/>
              </a:ext>
            </a:extLst>
          </p:cNvPr>
          <p:cNvSpPr txBox="1"/>
          <p:nvPr/>
        </p:nvSpPr>
        <p:spPr>
          <a:xfrm>
            <a:off x="184204" y="3804747"/>
            <a:ext cx="17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Layers: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1BD6D7-FFC4-114C-A15D-DEDEDA89D95C}"/>
              </a:ext>
            </a:extLst>
          </p:cNvPr>
          <p:cNvSpPr/>
          <p:nvPr/>
        </p:nvSpPr>
        <p:spPr>
          <a:xfrm>
            <a:off x="4016918" y="5694302"/>
            <a:ext cx="2406873" cy="683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F244DD-3157-204C-9B40-832A3CC6CC79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2214396" y="4742376"/>
            <a:ext cx="2149367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9A9E0DD-3804-1246-A573-6A158328BBB8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214396" y="4742376"/>
            <a:ext cx="3005960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652581E-0B0C-CE44-AFAE-DD23BB4654D4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2214396" y="4742376"/>
            <a:ext cx="3862553" cy="1020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FE2E48-3B64-A946-9600-81745BDCC6B9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3081503" y="4721358"/>
            <a:ext cx="1282260" cy="104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2088C5A-F534-684F-BAE8-CE60A966CEB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076244" y="4731867"/>
            <a:ext cx="2144112" cy="103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B8812C-14F9-1047-9508-4AB4C71B8136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3076244" y="4741640"/>
            <a:ext cx="3000705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2956895-B31B-C845-B4DC-A0BADC1EE261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3932837" y="4741640"/>
            <a:ext cx="430926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1BE0F7-9B8B-F942-B8C5-7A6729F0CF84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885543" y="4731867"/>
            <a:ext cx="1334813" cy="103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7A056F-88D3-F84F-87B4-B704BE586A14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3907500" y="4741640"/>
            <a:ext cx="2169449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BE8E57-A50D-6043-9872-C37C03487C67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4363763" y="4731867"/>
            <a:ext cx="425668" cy="103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5E4435-F48C-5C45-82CE-F37AA7F1D809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4789430" y="4741640"/>
            <a:ext cx="430926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4F72831-852E-6B41-8731-A3FD1516EF0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4789430" y="4741640"/>
            <a:ext cx="1287519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C51D560-B098-BA41-B50F-2607A6BFF107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4363763" y="4731867"/>
            <a:ext cx="1277008" cy="103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78CD439-B7BF-8B4D-B0C2-FF569223600B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5220356" y="4731867"/>
            <a:ext cx="399388" cy="103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0E350D9-ABCF-774B-B50D-FBDA1E2BB978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5630256" y="4741640"/>
            <a:ext cx="446693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741-ACCE-3047-9D66-9D42DE348DA0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4363763" y="4731867"/>
            <a:ext cx="2144112" cy="103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9DE964A-7B19-3D4E-B435-8474C9E2F2D6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5220356" y="4741640"/>
            <a:ext cx="1277006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681548C-E3D9-B345-AF8D-475CE34A92C3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6076949" y="4731867"/>
            <a:ext cx="446694" cy="103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B5F3C5A-7D46-C249-9638-0CE50FCF6770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4363763" y="4731867"/>
            <a:ext cx="3000706" cy="103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DDE1FB0-DB29-5D4A-A0B3-0AB6D5D4BC42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5220356" y="4741640"/>
            <a:ext cx="2144114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8DC3C26-83BF-1240-B168-1E7FF0ABAFA3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6076949" y="4741640"/>
            <a:ext cx="1287520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8FA6139-C9BF-264E-AF94-2AE2999FCBD2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4363763" y="4721358"/>
            <a:ext cx="3857298" cy="104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FDDFA7-E051-854B-A364-EDBAE565804D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5220356" y="4741640"/>
            <a:ext cx="3000706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4E1B077-FD6D-BA40-BFC3-02858F249EE4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6076949" y="4741640"/>
            <a:ext cx="2144112" cy="1021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8A45EF4-0CE9-874D-892A-E700FD0CC7EA}"/>
              </a:ext>
            </a:extLst>
          </p:cNvPr>
          <p:cNvSpPr/>
          <p:nvPr/>
        </p:nvSpPr>
        <p:spPr>
          <a:xfrm>
            <a:off x="4531930" y="446910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0543156-DE00-AD47-BFBC-1A208C2C0BC7}"/>
              </a:ext>
            </a:extLst>
          </p:cNvPr>
          <p:cNvSpPr/>
          <p:nvPr/>
        </p:nvSpPr>
        <p:spPr>
          <a:xfrm>
            <a:off x="5388523" y="446910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5B9388D-8016-3349-80A2-12F3133A98F5}"/>
              </a:ext>
            </a:extLst>
          </p:cNvPr>
          <p:cNvSpPr/>
          <p:nvPr/>
        </p:nvSpPr>
        <p:spPr>
          <a:xfrm>
            <a:off x="6245116" y="446910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0BB75E0-1C9B-F745-AEE2-409090B127DF}"/>
              </a:ext>
            </a:extLst>
          </p:cNvPr>
          <p:cNvSpPr/>
          <p:nvPr/>
        </p:nvSpPr>
        <p:spPr>
          <a:xfrm>
            <a:off x="7101709" y="446910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C6D0CB2-AD47-724B-BE6E-37C88EA05AD8}"/>
              </a:ext>
            </a:extLst>
          </p:cNvPr>
          <p:cNvSpPr/>
          <p:nvPr/>
        </p:nvSpPr>
        <p:spPr>
          <a:xfrm>
            <a:off x="7958302" y="446910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AD8C8F7-0542-4C46-BD7D-4F3203E47F47}"/>
              </a:ext>
            </a:extLst>
          </p:cNvPr>
          <p:cNvSpPr/>
          <p:nvPr/>
        </p:nvSpPr>
        <p:spPr>
          <a:xfrm>
            <a:off x="3675337" y="446910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C053BD-2FC4-C149-B86E-8D9FA3647304}"/>
              </a:ext>
            </a:extLst>
          </p:cNvPr>
          <p:cNvSpPr/>
          <p:nvPr/>
        </p:nvSpPr>
        <p:spPr>
          <a:xfrm>
            <a:off x="2818744" y="446910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3D096BC-FFA0-3144-AC0A-BC954BD2F87A}"/>
              </a:ext>
            </a:extLst>
          </p:cNvPr>
          <p:cNvSpPr/>
          <p:nvPr/>
        </p:nvSpPr>
        <p:spPr>
          <a:xfrm>
            <a:off x="1962151" y="446910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B9E1E4D-9B53-7240-B3E0-7B179FE1A390}"/>
              </a:ext>
            </a:extLst>
          </p:cNvPr>
          <p:cNvSpPr/>
          <p:nvPr/>
        </p:nvSpPr>
        <p:spPr>
          <a:xfrm>
            <a:off x="4101004" y="576335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956D5E1-6A09-EF43-805B-9F804A813A3F}"/>
              </a:ext>
            </a:extLst>
          </p:cNvPr>
          <p:cNvSpPr/>
          <p:nvPr/>
        </p:nvSpPr>
        <p:spPr>
          <a:xfrm>
            <a:off x="4957597" y="576335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D45768-7F9E-824C-A3F3-67A9EBC26B33}"/>
              </a:ext>
            </a:extLst>
          </p:cNvPr>
          <p:cNvSpPr/>
          <p:nvPr/>
        </p:nvSpPr>
        <p:spPr>
          <a:xfrm>
            <a:off x="5814190" y="5763358"/>
            <a:ext cx="525518" cy="5255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</a:t>
            </a:r>
            <a:r>
              <a:rPr lang="en-US" sz="16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B487B-3473-9742-A09F-86E0F2038450}"/>
              </a:ext>
            </a:extLst>
          </p:cNvPr>
          <p:cNvSpPr txBox="1"/>
          <p:nvPr/>
        </p:nvSpPr>
        <p:spPr>
          <a:xfrm>
            <a:off x="2399912" y="5853441"/>
            <a:ext cx="15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Layer:</a:t>
            </a:r>
          </a:p>
        </p:txBody>
      </p:sp>
    </p:spTree>
    <p:extLst>
      <p:ext uri="{BB962C8B-B14F-4D97-AF65-F5344CB8AC3E}">
        <p14:creationId xmlns:p14="http://schemas.microsoft.com/office/powerpoint/2010/main" val="298403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0F45-BEDB-164C-B5EF-7AAB58D4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Installing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0CE7-5F4B-EA43-8C07-7A3C0A01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Requirements: </a:t>
            </a:r>
            <a:r>
              <a:rPr lang="en-US" dirty="0"/>
              <a:t>Python 3.5-3.7</a:t>
            </a:r>
          </a:p>
          <a:p>
            <a:pPr marL="0" indent="0">
              <a:buNone/>
            </a:pPr>
            <a:r>
              <a:rPr lang="en-US" b="1" dirty="0"/>
              <a:t>Installing </a:t>
            </a:r>
            <a:r>
              <a:rPr lang="en-US" b="1" dirty="0" err="1"/>
              <a:t>Tensorflow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Installing </a:t>
            </a:r>
            <a:r>
              <a:rPr lang="en-US" b="1" dirty="0" err="1"/>
              <a:t>Keras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7CAF3-3403-534D-8BD0-8434BAF0A9BD}"/>
              </a:ext>
            </a:extLst>
          </p:cNvPr>
          <p:cNvSpPr/>
          <p:nvPr/>
        </p:nvSpPr>
        <p:spPr>
          <a:xfrm>
            <a:off x="935421" y="3100552"/>
            <a:ext cx="7579929" cy="357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pip3 install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tensorflow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4CF40-6C33-E544-99D2-5CCC28CCD86A}"/>
              </a:ext>
            </a:extLst>
          </p:cNvPr>
          <p:cNvSpPr/>
          <p:nvPr/>
        </p:nvSpPr>
        <p:spPr>
          <a:xfrm>
            <a:off x="935420" y="3822618"/>
            <a:ext cx="7579929" cy="357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install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tensorflow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EDC0E-BFCC-F04E-9662-D98162B840F8}"/>
              </a:ext>
            </a:extLst>
          </p:cNvPr>
          <p:cNvSpPr txBox="1"/>
          <p:nvPr/>
        </p:nvSpPr>
        <p:spPr>
          <a:xfrm>
            <a:off x="935420" y="2733529"/>
            <a:ext cx="116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pip: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4A917-CD6E-7A4C-9B80-3733F33889B4}"/>
              </a:ext>
            </a:extLst>
          </p:cNvPr>
          <p:cNvSpPr txBox="1"/>
          <p:nvPr/>
        </p:nvSpPr>
        <p:spPr>
          <a:xfrm>
            <a:off x="935419" y="3468186"/>
            <a:ext cx="190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conda</a:t>
            </a:r>
            <a:r>
              <a:rPr lang="en-US" b="1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2F5EE-65CB-C845-BDF3-32F430A10F60}"/>
              </a:ext>
            </a:extLst>
          </p:cNvPr>
          <p:cNvSpPr/>
          <p:nvPr/>
        </p:nvSpPr>
        <p:spPr>
          <a:xfrm>
            <a:off x="935421" y="5180488"/>
            <a:ext cx="7579929" cy="357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pip3 install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keras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6FB4-9EE7-9B49-AC12-4150AB1EBB79}"/>
              </a:ext>
            </a:extLst>
          </p:cNvPr>
          <p:cNvSpPr/>
          <p:nvPr/>
        </p:nvSpPr>
        <p:spPr>
          <a:xfrm>
            <a:off x="935420" y="5902554"/>
            <a:ext cx="7579929" cy="357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conda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install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keras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6C495-93C9-1049-B66C-2D278BE21A92}"/>
              </a:ext>
            </a:extLst>
          </p:cNvPr>
          <p:cNvSpPr txBox="1"/>
          <p:nvPr/>
        </p:nvSpPr>
        <p:spPr>
          <a:xfrm>
            <a:off x="935420" y="4813465"/>
            <a:ext cx="116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pip: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F749A-21A7-804B-8954-14284B40F4EA}"/>
              </a:ext>
            </a:extLst>
          </p:cNvPr>
          <p:cNvSpPr txBox="1"/>
          <p:nvPr/>
        </p:nvSpPr>
        <p:spPr>
          <a:xfrm>
            <a:off x="935419" y="5548122"/>
            <a:ext cx="190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</a:t>
            </a:r>
            <a:r>
              <a:rPr lang="en-US" b="1" dirty="0" err="1"/>
              <a:t>conda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20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E06-DAB1-5843-A008-8109DBFC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A84D-985C-2942-B420-9CA22AB5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</a:t>
            </a:r>
            <a:r>
              <a:rPr lang="en-US" b="1" dirty="0"/>
              <a:t>artificial neural networks</a:t>
            </a:r>
            <a:r>
              <a:rPr lang="en-US" dirty="0"/>
              <a:t> stems from </a:t>
            </a:r>
            <a:r>
              <a:rPr lang="en-US" b="1" dirty="0"/>
              <a:t>biological neural networks</a:t>
            </a:r>
          </a:p>
          <a:p>
            <a:endParaRPr lang="en-US" b="1" dirty="0"/>
          </a:p>
          <a:p>
            <a:r>
              <a:rPr lang="en-US" dirty="0"/>
              <a:t>The basic idea is that individual “neurons” or nodes in learn a unique function with respect to the input data, where combined these functions are able to produce an accurate model </a:t>
            </a:r>
            <a:r>
              <a:rPr lang="en-US"/>
              <a:t>for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0A89-AECC-AA49-A0CC-20F24625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Neural Network Structure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9DA6237-4861-294F-B29A-3EF778BCC762}"/>
              </a:ext>
            </a:extLst>
          </p:cNvPr>
          <p:cNvGrpSpPr/>
          <p:nvPr/>
        </p:nvGrpSpPr>
        <p:grpSpPr>
          <a:xfrm>
            <a:off x="300477" y="2049515"/>
            <a:ext cx="8214873" cy="3307727"/>
            <a:chOff x="300477" y="2049515"/>
            <a:chExt cx="8214873" cy="330772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0741E967-8600-5A48-BAB9-981E1B06CFB5}"/>
                </a:ext>
              </a:extLst>
            </p:cNvPr>
            <p:cNvSpPr/>
            <p:nvPr/>
          </p:nvSpPr>
          <p:spPr>
            <a:xfrm>
              <a:off x="4016918" y="4674066"/>
              <a:ext cx="2406873" cy="6831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43DE398-3F05-E04F-BDCD-6F712C9CA7EF}"/>
                </a:ext>
              </a:extLst>
            </p:cNvPr>
            <p:cNvSpPr/>
            <p:nvPr/>
          </p:nvSpPr>
          <p:spPr>
            <a:xfrm>
              <a:off x="1899085" y="3323482"/>
              <a:ext cx="6616265" cy="7545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5EA1168-68D2-934D-BE15-7DA4F01AF590}"/>
                </a:ext>
              </a:extLst>
            </p:cNvPr>
            <p:cNvSpPr/>
            <p:nvPr/>
          </p:nvSpPr>
          <p:spPr>
            <a:xfrm>
              <a:off x="3170834" y="2049515"/>
              <a:ext cx="4120057" cy="683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83AEF43-B74C-B14A-8754-0EA3AE9C647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2214396" y="3722140"/>
              <a:ext cx="214936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C9A2CB-1518-D04C-AE2A-29C54E63F702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2214396" y="3722140"/>
              <a:ext cx="300596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CDBEB0F-F851-3545-AAF3-E356839F6833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2214396" y="3722140"/>
              <a:ext cx="3862553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B3AA46BD-D6DD-F84B-A699-7CF2145F10BD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3081503" y="3701122"/>
              <a:ext cx="1282260" cy="104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7F26D82-2427-DA46-BF02-664FDC6C9A7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3076244" y="3711631"/>
              <a:ext cx="2144112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5EED358-A8CC-F848-ADA5-83A683015447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3076244" y="3721404"/>
              <a:ext cx="3000705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C0C21A8-5F1C-CA40-8863-7FC025C9598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3932837" y="3721404"/>
              <a:ext cx="430926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84DA9E4-048D-6F42-B3AF-5A2F46FF5A6D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3885543" y="3711631"/>
              <a:ext cx="1334813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10DB8CE-5E29-9541-A834-C9DCB9E4B7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3907500" y="3721404"/>
              <a:ext cx="2169449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FFE5C9E-DEA1-3844-B86A-45F9B21D439F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4363763" y="3711631"/>
              <a:ext cx="425668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08B37004-2405-E340-A6F2-206960B4693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4789430" y="3721404"/>
              <a:ext cx="430926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79F5634-1411-0F4B-A032-B2BE5F23AF9D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89430" y="3721404"/>
              <a:ext cx="1287519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57DC65E7-DAD6-394B-B9FB-D07B5A494D6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4363763" y="3711631"/>
              <a:ext cx="1277008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42C3AAF4-8435-BD4C-A5C6-AD150D62F02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5220356" y="3711631"/>
              <a:ext cx="399388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419E98F8-BFBC-D240-B12C-4AE837715BBB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630256" y="3721404"/>
              <a:ext cx="446693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59D940D0-D658-1847-A623-E7A803BC132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4363763" y="3711631"/>
              <a:ext cx="2144112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EE6B76D0-1B27-8244-B183-87EAE4C47C0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5220356" y="3721404"/>
              <a:ext cx="1277006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06A6EEBB-2CBA-6A43-9C4F-3230B0F17A7C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076949" y="3711631"/>
              <a:ext cx="446694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54EAEAC-C756-D541-BD87-AB40657FA497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4363763" y="3711631"/>
              <a:ext cx="3000706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3B0E5C0-6312-6E4C-BB55-832DE25DCEB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5220356" y="3721404"/>
              <a:ext cx="2144114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E208DA1B-3924-F946-899F-93A13D00E0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076949" y="3721404"/>
              <a:ext cx="1287520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3C225A4-43C0-0742-B90A-7E9CDB8FF24A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4363763" y="3701122"/>
              <a:ext cx="3857298" cy="104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57A6CBA-3DF1-274F-943F-DA8C98D493D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5220356" y="3721404"/>
              <a:ext cx="3000706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4C975CD6-6433-7F45-8EB6-6FB412C0D718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076949" y="3721404"/>
              <a:ext cx="2144112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4134735-F208-C743-92C8-FD0322D5794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2224910" y="2427890"/>
              <a:ext cx="127174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1500F0-DAC8-F442-81FA-DF43E295D82F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3081503" y="2427890"/>
              <a:ext cx="41515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64EE60-511A-5540-A43D-430B8C2CCF1E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3507170" y="2427890"/>
              <a:ext cx="43092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885240A-4492-BC43-A1AD-4662CD85C98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3522942" y="2427890"/>
              <a:ext cx="127174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AE00D7-233D-F24F-99B6-10A5620DAE9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522942" y="2427890"/>
              <a:ext cx="212834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C4D551-A102-484A-B260-C1CCDFC3046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522942" y="2427890"/>
              <a:ext cx="2984933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4E5AD0B-7CFF-6B4D-A4D4-29842D4F3D5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3512430" y="2427890"/>
              <a:ext cx="385203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678AE44-EDD1-AB47-A12A-49E6D8F06B6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512430" y="2427890"/>
              <a:ext cx="4708631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A131B9-2202-814D-BF91-19DE0C4A333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2224910" y="2427890"/>
              <a:ext cx="215462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A434F77-7488-8642-9EB1-588A5876412D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3081503" y="2427890"/>
              <a:ext cx="129803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34F0EE0-38AE-5B4F-BE5F-585F3FE9825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938096" y="2427890"/>
              <a:ext cx="44144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42B07DE-7B12-C84A-B109-BDCCF79017CF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379535" y="2427890"/>
              <a:ext cx="415154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24FF184-AD28-3549-9F11-A0BAB6FDA2D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379535" y="2427890"/>
              <a:ext cx="127174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578F70A-8DB1-804E-A3B1-F640BF7061B7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379535" y="2427890"/>
              <a:ext cx="212834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CE9F083-1670-FC4B-A295-65B41E59D3D9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4379535" y="2427890"/>
              <a:ext cx="2984933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C4A5C8-CFDF-F846-9D9B-904877D54E5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4379535" y="2427890"/>
              <a:ext cx="384152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784398B-9D2D-644C-B42E-B4BFF3DD2CC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2224910" y="2427890"/>
              <a:ext cx="299544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76DA28A-8055-5840-A396-103DDF15F36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3081503" y="2427890"/>
              <a:ext cx="2138854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65399AD-C251-3846-8312-0DD2BC8CF6D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938096" y="2427890"/>
              <a:ext cx="128226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CF3FACB-D5A2-7B40-94CC-A12154E848A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794689" y="2427890"/>
              <a:ext cx="42566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D495E3D-32B7-8C42-94D7-78BE2281880D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202724" y="2427890"/>
              <a:ext cx="44855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8C70E98-A84D-0644-83CC-EE1337F8C635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215102" y="2427890"/>
              <a:ext cx="1292773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BCE4DE3-06D2-1948-A8D1-37BFC102DF98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5215102" y="2427890"/>
              <a:ext cx="214936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2C1332F-117D-0841-B2AB-D7F8578AFE9E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5232734" y="2427890"/>
              <a:ext cx="298832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C27CA4-5B89-7F44-A8A0-05A49254BF3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2224910" y="2427890"/>
              <a:ext cx="386255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CFC1421-C96A-D943-A9F4-3D89D051F728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3081503" y="2427890"/>
              <a:ext cx="301647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DAE83B3-C354-B340-B0FB-F603FC4E0C07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938096" y="2427890"/>
              <a:ext cx="215987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0FA6BC6-4A6B-2D44-A35B-72C24E6F652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794689" y="2427890"/>
              <a:ext cx="131379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16E5049-DD8C-FC4B-A74C-66E9B7A2442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5651282" y="2427890"/>
              <a:ext cx="475594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F72188E-3F76-924D-9881-3B41403D2C9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6137388" y="2427890"/>
              <a:ext cx="37048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0878635-A2FF-FF42-817C-43B54B4B64A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6108486" y="2427890"/>
              <a:ext cx="125598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4FE9175-6502-FE4A-B1C9-A5FC14A58337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105853" y="2427890"/>
              <a:ext cx="211520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292080C-D461-EB40-BF2D-FCE4258A6E55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2224910" y="2427890"/>
              <a:ext cx="475856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E8C64B8-E266-4C4A-AB0F-2383A3FBE7E1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3081503" y="2427890"/>
              <a:ext cx="390196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D855B2A-DA66-AB49-97A9-29B439EE432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938096" y="2427890"/>
              <a:ext cx="302304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45BA6968-BD49-5749-AD2F-EEB046ACCF8C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794689" y="2427890"/>
              <a:ext cx="218878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024F8FE-04F1-B74F-A241-B0EE74FF735A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5651282" y="2427890"/>
              <a:ext cx="130328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2584012-8299-E341-945B-553ED5D2FF9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6507875" y="2427890"/>
              <a:ext cx="483474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E7D36E4-B57B-1A46-913F-4496596AE54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6954568" y="2427890"/>
              <a:ext cx="40990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29F52D1B-22F6-D44B-9E37-247999A88107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961136" y="2427890"/>
              <a:ext cx="1259925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072EBD-F047-6E42-A4CD-B92B3CF050AF}"/>
                </a:ext>
              </a:extLst>
            </p:cNvPr>
            <p:cNvSpPr/>
            <p:nvPr/>
          </p:nvSpPr>
          <p:spPr>
            <a:xfrm>
              <a:off x="3244411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F61DBF-0C90-BA47-A508-20B4F68BE754}"/>
                </a:ext>
              </a:extLst>
            </p:cNvPr>
            <p:cNvSpPr/>
            <p:nvPr/>
          </p:nvSpPr>
          <p:spPr>
            <a:xfrm>
              <a:off x="4101004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70C3D9-DC8C-5142-9527-C1F747397E21}"/>
                </a:ext>
              </a:extLst>
            </p:cNvPr>
            <p:cNvSpPr/>
            <p:nvPr/>
          </p:nvSpPr>
          <p:spPr>
            <a:xfrm>
              <a:off x="4957597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A7324E-2153-0142-B344-530837AD549D}"/>
                </a:ext>
              </a:extLst>
            </p:cNvPr>
            <p:cNvSpPr/>
            <p:nvPr/>
          </p:nvSpPr>
          <p:spPr>
            <a:xfrm>
              <a:off x="5814190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X</a:t>
              </a:r>
              <a:r>
                <a:rPr lang="en-US" sz="1600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2A73A7-9E55-3A48-B6BA-15496A2BE284}"/>
                </a:ext>
              </a:extLst>
            </p:cNvPr>
            <p:cNvSpPr/>
            <p:nvPr/>
          </p:nvSpPr>
          <p:spPr>
            <a:xfrm>
              <a:off x="6670783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n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74C57B-B1CE-624B-84D5-FCE307CCD1AF}"/>
                </a:ext>
              </a:extLst>
            </p:cNvPr>
            <p:cNvSpPr/>
            <p:nvPr/>
          </p:nvSpPr>
          <p:spPr>
            <a:xfrm>
              <a:off x="4531930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85B0BF-13BC-AF45-8661-2F452D24BEE2}"/>
                </a:ext>
              </a:extLst>
            </p:cNvPr>
            <p:cNvSpPr/>
            <p:nvPr/>
          </p:nvSpPr>
          <p:spPr>
            <a:xfrm>
              <a:off x="5388523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419D84-7F3D-0349-B388-5A94716B934B}"/>
                </a:ext>
              </a:extLst>
            </p:cNvPr>
            <p:cNvSpPr/>
            <p:nvPr/>
          </p:nvSpPr>
          <p:spPr>
            <a:xfrm>
              <a:off x="6245116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B78A20-2C8B-8545-AE0D-AEE5F614AC7B}"/>
                </a:ext>
              </a:extLst>
            </p:cNvPr>
            <p:cNvSpPr/>
            <p:nvPr/>
          </p:nvSpPr>
          <p:spPr>
            <a:xfrm>
              <a:off x="7101709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D1DC78-1A4F-394A-AAB7-D5F454E7F152}"/>
                </a:ext>
              </a:extLst>
            </p:cNvPr>
            <p:cNvSpPr/>
            <p:nvPr/>
          </p:nvSpPr>
          <p:spPr>
            <a:xfrm>
              <a:off x="7958302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980492-45EA-2A4D-9EBE-8A6822485F02}"/>
                </a:ext>
              </a:extLst>
            </p:cNvPr>
            <p:cNvSpPr/>
            <p:nvPr/>
          </p:nvSpPr>
          <p:spPr>
            <a:xfrm>
              <a:off x="3675337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F45F52-AAD1-FE4B-AED9-4CC57BA63287}"/>
                </a:ext>
              </a:extLst>
            </p:cNvPr>
            <p:cNvSpPr/>
            <p:nvPr/>
          </p:nvSpPr>
          <p:spPr>
            <a:xfrm>
              <a:off x="2818744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485587-161D-134A-881F-6F499A1577F8}"/>
                </a:ext>
              </a:extLst>
            </p:cNvPr>
            <p:cNvSpPr/>
            <p:nvPr/>
          </p:nvSpPr>
          <p:spPr>
            <a:xfrm>
              <a:off x="1962151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9E7086-E606-D34A-A16C-1E400A6DB50D}"/>
                </a:ext>
              </a:extLst>
            </p:cNvPr>
            <p:cNvSpPr/>
            <p:nvPr/>
          </p:nvSpPr>
          <p:spPr>
            <a:xfrm>
              <a:off x="4101004" y="47431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B903E6-3662-4948-83D8-21E0979643EC}"/>
                </a:ext>
              </a:extLst>
            </p:cNvPr>
            <p:cNvSpPr/>
            <p:nvPr/>
          </p:nvSpPr>
          <p:spPr>
            <a:xfrm>
              <a:off x="4957597" y="47431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1D0B69-CB7F-9744-ACE2-6027C69BD9F6}"/>
                </a:ext>
              </a:extLst>
            </p:cNvPr>
            <p:cNvSpPr/>
            <p:nvPr/>
          </p:nvSpPr>
          <p:spPr>
            <a:xfrm>
              <a:off x="5814190" y="47431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y</a:t>
              </a:r>
              <a:r>
                <a:rPr lang="en-US" sz="16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79B2933-BB1D-8343-8979-9A84AD22CBC8}"/>
                </a:ext>
              </a:extLst>
            </p:cNvPr>
            <p:cNvSpPr txBox="1"/>
            <p:nvPr/>
          </p:nvSpPr>
          <p:spPr>
            <a:xfrm>
              <a:off x="1718118" y="2198183"/>
              <a:ext cx="1483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Input Layer: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F346AF0-579F-0343-AB9D-1684798D2D3B}"/>
                </a:ext>
              </a:extLst>
            </p:cNvPr>
            <p:cNvSpPr txBox="1"/>
            <p:nvPr/>
          </p:nvSpPr>
          <p:spPr>
            <a:xfrm>
              <a:off x="300477" y="3516082"/>
              <a:ext cx="157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Hidden Layer: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21FBDCF-FA67-C943-89FD-E1F99B931772}"/>
                </a:ext>
              </a:extLst>
            </p:cNvPr>
            <p:cNvSpPr txBox="1"/>
            <p:nvPr/>
          </p:nvSpPr>
          <p:spPr>
            <a:xfrm>
              <a:off x="2399912" y="4833205"/>
              <a:ext cx="157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Layer: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46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A537-8876-AE41-9AB8-708EB055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Neural Network Neurons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5A2E6F-96F5-8841-A7C7-10B7C9EC77BB}"/>
              </a:ext>
            </a:extLst>
          </p:cNvPr>
          <p:cNvSpPr/>
          <p:nvPr/>
        </p:nvSpPr>
        <p:spPr>
          <a:xfrm>
            <a:off x="3937386" y="3655120"/>
            <a:ext cx="1245477" cy="12454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f(</a:t>
            </a:r>
            <a:r>
              <a:rPr lang="en-US" sz="4000" b="1" dirty="0">
                <a:solidFill>
                  <a:schemeClr val="tx1"/>
                </a:solidFill>
              </a:rPr>
              <a:t>x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1B5AE4-39A2-4249-A35F-F434037007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348842" y="2648198"/>
            <a:ext cx="1211283" cy="10069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E9F134-5F4A-5240-842C-D4791D33897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560125" y="4900597"/>
            <a:ext cx="0" cy="5075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14BA32-364F-F546-B1B2-669EF4CD8A85}"/>
              </a:ext>
            </a:extLst>
          </p:cNvPr>
          <p:cNvSpPr txBox="1"/>
          <p:nvPr/>
        </p:nvSpPr>
        <p:spPr>
          <a:xfrm>
            <a:off x="3827179" y="5464118"/>
            <a:ext cx="153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FD2059-F81C-364C-9BF5-952D9DD60CE4}"/>
              </a:ext>
            </a:extLst>
          </p:cNvPr>
          <p:cNvCxnSpPr>
            <a:cxnSpLocks/>
          </p:cNvCxnSpPr>
          <p:nvPr/>
        </p:nvCxnSpPr>
        <p:spPr>
          <a:xfrm>
            <a:off x="4560124" y="2439867"/>
            <a:ext cx="0" cy="12152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AEBBF2-F045-984D-9B0D-4BA6C7DAE2C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560125" y="2439519"/>
            <a:ext cx="1396735" cy="12156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ADD19E-651F-4547-B6AA-28A8C74BBA27}"/>
              </a:ext>
            </a:extLst>
          </p:cNvPr>
          <p:cNvSpPr/>
          <p:nvPr/>
        </p:nvSpPr>
        <p:spPr>
          <a:xfrm>
            <a:off x="2681467" y="1963822"/>
            <a:ext cx="953059" cy="953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27A6F0-18B8-AB48-8FA3-BD86C31DC679}"/>
              </a:ext>
            </a:extLst>
          </p:cNvPr>
          <p:cNvSpPr/>
          <p:nvPr/>
        </p:nvSpPr>
        <p:spPr>
          <a:xfrm>
            <a:off x="4080899" y="1963337"/>
            <a:ext cx="953059" cy="953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FD6B7D-EE6A-A54D-9A45-5ACF9258794B}"/>
              </a:ext>
            </a:extLst>
          </p:cNvPr>
          <p:cNvSpPr/>
          <p:nvPr/>
        </p:nvSpPr>
        <p:spPr>
          <a:xfrm>
            <a:off x="5480331" y="1962990"/>
            <a:ext cx="953059" cy="9530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x</a:t>
            </a:r>
            <a:r>
              <a:rPr lang="en-US" sz="4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6D224-2B25-FB46-8B1B-6A9727F4C410}"/>
              </a:ext>
            </a:extLst>
          </p:cNvPr>
          <p:cNvSpPr txBox="1"/>
          <p:nvPr/>
        </p:nvSpPr>
        <p:spPr>
          <a:xfrm>
            <a:off x="3373269" y="2890049"/>
            <a:ext cx="69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FA6B5-4AA8-D647-BD4F-85C492CE8CC2}"/>
              </a:ext>
            </a:extLst>
          </p:cNvPr>
          <p:cNvSpPr txBox="1"/>
          <p:nvPr/>
        </p:nvSpPr>
        <p:spPr>
          <a:xfrm>
            <a:off x="4011878" y="2821949"/>
            <a:ext cx="69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400359-1E1B-7542-8CD0-9892597AD719}"/>
              </a:ext>
            </a:extLst>
          </p:cNvPr>
          <p:cNvSpPr txBox="1"/>
          <p:nvPr/>
        </p:nvSpPr>
        <p:spPr>
          <a:xfrm>
            <a:off x="5215498" y="2890201"/>
            <a:ext cx="69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69FC7D-9255-2E42-A757-D7834D6DCA5B}"/>
              </a:ext>
            </a:extLst>
          </p:cNvPr>
          <p:cNvSpPr txBox="1"/>
          <p:nvPr/>
        </p:nvSpPr>
        <p:spPr>
          <a:xfrm>
            <a:off x="5332763" y="3995469"/>
            <a:ext cx="3751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dirty="0"/>
              <a:t> = x</a:t>
            </a:r>
            <a:r>
              <a:rPr lang="en-US" sz="3200" baseline="-25000" dirty="0"/>
              <a:t>1</a:t>
            </a:r>
            <a:r>
              <a:rPr lang="en-US" sz="3200" dirty="0"/>
              <a:t>w</a:t>
            </a:r>
            <a:r>
              <a:rPr lang="en-US" sz="3200" baseline="-25000" dirty="0"/>
              <a:t>1 </a:t>
            </a:r>
            <a:r>
              <a:rPr lang="en-US" sz="3200" dirty="0"/>
              <a:t>+ x</a:t>
            </a:r>
            <a:r>
              <a:rPr lang="en-US" sz="3200" baseline="-25000" dirty="0"/>
              <a:t>2</a:t>
            </a:r>
            <a:r>
              <a:rPr lang="en-US" sz="3200" dirty="0"/>
              <a:t>w</a:t>
            </a:r>
            <a:r>
              <a:rPr lang="en-US" sz="3200" baseline="-25000" dirty="0"/>
              <a:t>2 </a:t>
            </a:r>
            <a:r>
              <a:rPr lang="en-US" sz="3200" dirty="0"/>
              <a:t>+x</a:t>
            </a:r>
            <a:r>
              <a:rPr lang="en-US" sz="3200" baseline="-25000" dirty="0"/>
              <a:t>3</a:t>
            </a:r>
            <a:r>
              <a:rPr lang="en-US" sz="3200" dirty="0"/>
              <a:t>w</a:t>
            </a:r>
            <a:r>
              <a:rPr lang="en-US" sz="3200" baseline="-25000" dirty="0"/>
              <a:t>3</a:t>
            </a:r>
            <a:r>
              <a:rPr lang="en-US" sz="3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BC5923-2DF6-3D47-8CE8-0EA45AA39186}"/>
              </a:ext>
            </a:extLst>
          </p:cNvPr>
          <p:cNvSpPr txBox="1"/>
          <p:nvPr/>
        </p:nvSpPr>
        <p:spPr>
          <a:xfrm>
            <a:off x="5563713" y="5154392"/>
            <a:ext cx="2618386" cy="632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8611-D3A3-074C-933A-C452E68F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Sci-kit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84B4-A5DB-8048-9B4B-24BA2DA5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Identity: </a:t>
            </a:r>
            <a:r>
              <a:rPr lang="en-US" dirty="0"/>
              <a:t>f(x) =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Logistic Sigmoid: </a:t>
            </a:r>
            <a:r>
              <a:rPr lang="en-US" dirty="0"/>
              <a:t>f(x) = 1/(1+e</a:t>
            </a:r>
            <a:r>
              <a:rPr lang="en-US" baseline="30000" dirty="0"/>
              <a:t>-x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Tanh: </a:t>
            </a:r>
            <a:r>
              <a:rPr lang="en-US" dirty="0"/>
              <a:t>f(x) = tanh(x)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ReLu</a:t>
            </a:r>
            <a:r>
              <a:rPr lang="en-US" b="1" dirty="0"/>
              <a:t>: </a:t>
            </a:r>
            <a:r>
              <a:rPr lang="en-US" dirty="0"/>
              <a:t>f(x) = max(0, x)</a:t>
            </a:r>
            <a:endParaRPr lang="en-US" b="1" dirty="0"/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DB01F5A-184F-6044-AE28-C4F902DFF2CF}"/>
              </a:ext>
            </a:extLst>
          </p:cNvPr>
          <p:cNvGrpSpPr/>
          <p:nvPr/>
        </p:nvGrpSpPr>
        <p:grpSpPr>
          <a:xfrm>
            <a:off x="5288032" y="1825625"/>
            <a:ext cx="3751923" cy="4147459"/>
            <a:chOff x="5277522" y="1690689"/>
            <a:chExt cx="3751923" cy="414745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F5552C1-9D49-2B4E-8FE3-9EA5240E04F3}"/>
                </a:ext>
              </a:extLst>
            </p:cNvPr>
            <p:cNvSpPr/>
            <p:nvPr/>
          </p:nvSpPr>
          <p:spPr>
            <a:xfrm>
              <a:off x="6533441" y="3382819"/>
              <a:ext cx="1245477" cy="12454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f(</a:t>
              </a:r>
              <a:r>
                <a:rPr lang="en-US" sz="4000" b="1" dirty="0">
                  <a:solidFill>
                    <a:schemeClr val="tx1"/>
                  </a:solidFill>
                </a:rPr>
                <a:t>x</a:t>
              </a:r>
              <a:r>
                <a:rPr lang="en-US" sz="400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24E389-DA33-724E-9103-BBD0F2AB052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5944897" y="2375897"/>
              <a:ext cx="1211283" cy="100692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0F45D1-D184-0C4F-9097-510C75987536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>
              <a:off x="7156180" y="4628296"/>
              <a:ext cx="0" cy="5075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CA6F59-B6F4-884C-B1A3-18F76E53BB29}"/>
                </a:ext>
              </a:extLst>
            </p:cNvPr>
            <p:cNvSpPr txBox="1"/>
            <p:nvPr/>
          </p:nvSpPr>
          <p:spPr>
            <a:xfrm>
              <a:off x="6423234" y="5191817"/>
              <a:ext cx="15371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X’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DE0CC04-8429-B646-8157-C567C022076B}"/>
                </a:ext>
              </a:extLst>
            </p:cNvPr>
            <p:cNvCxnSpPr>
              <a:cxnSpLocks/>
            </p:cNvCxnSpPr>
            <p:nvPr/>
          </p:nvCxnSpPr>
          <p:spPr>
            <a:xfrm>
              <a:off x="7156179" y="2167566"/>
              <a:ext cx="0" cy="12152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2E531D2-4188-714D-80E5-AE6B5FB42A8A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7156180" y="2167218"/>
              <a:ext cx="1396735" cy="121560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50F65E-492A-0A4B-BF69-48A355CA526E}"/>
                </a:ext>
              </a:extLst>
            </p:cNvPr>
            <p:cNvSpPr/>
            <p:nvPr/>
          </p:nvSpPr>
          <p:spPr>
            <a:xfrm>
              <a:off x="5277522" y="1691521"/>
              <a:ext cx="953059" cy="9530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x</a:t>
              </a:r>
              <a:r>
                <a:rPr lang="en-US" sz="4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572570-95DD-3348-BA97-6171118F010C}"/>
                </a:ext>
              </a:extLst>
            </p:cNvPr>
            <p:cNvSpPr/>
            <p:nvPr/>
          </p:nvSpPr>
          <p:spPr>
            <a:xfrm>
              <a:off x="6676954" y="1691036"/>
              <a:ext cx="953059" cy="9530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x</a:t>
              </a:r>
              <a:r>
                <a:rPr lang="en-US" sz="4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B1A5D4-5E96-9645-8F71-1CD0E447ED27}"/>
                </a:ext>
              </a:extLst>
            </p:cNvPr>
            <p:cNvSpPr/>
            <p:nvPr/>
          </p:nvSpPr>
          <p:spPr>
            <a:xfrm>
              <a:off x="8076386" y="1690689"/>
              <a:ext cx="953059" cy="9530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x</a:t>
              </a:r>
              <a:r>
                <a:rPr lang="en-US" sz="4000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FED674-D75E-9441-81B7-72792E235DAF}"/>
                </a:ext>
              </a:extLst>
            </p:cNvPr>
            <p:cNvSpPr txBox="1"/>
            <p:nvPr/>
          </p:nvSpPr>
          <p:spPr>
            <a:xfrm>
              <a:off x="5969324" y="2617748"/>
              <a:ext cx="696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E7E968-CB63-8F44-BE8A-B41FF11D2AA0}"/>
                </a:ext>
              </a:extLst>
            </p:cNvPr>
            <p:cNvSpPr txBox="1"/>
            <p:nvPr/>
          </p:nvSpPr>
          <p:spPr>
            <a:xfrm>
              <a:off x="6582372" y="2539620"/>
              <a:ext cx="696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w</a:t>
              </a:r>
              <a:r>
                <a:rPr lang="en-US" sz="2800" baseline="-25000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F4BA1B-C215-AB4B-B2BD-8D65062C28CC}"/>
                </a:ext>
              </a:extLst>
            </p:cNvPr>
            <p:cNvSpPr txBox="1"/>
            <p:nvPr/>
          </p:nvSpPr>
          <p:spPr>
            <a:xfrm>
              <a:off x="7811553" y="2617900"/>
              <a:ext cx="696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</a:t>
              </a:r>
              <a:r>
                <a:rPr lang="en-US" sz="2800" baseline="-25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89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84C7-6DAA-3143-8934-BF44FAB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 Propagation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E59BFF-7DE1-1B44-BCEB-10FFDA46774A}"/>
              </a:ext>
            </a:extLst>
          </p:cNvPr>
          <p:cNvGrpSpPr/>
          <p:nvPr/>
        </p:nvGrpSpPr>
        <p:grpSpPr>
          <a:xfrm>
            <a:off x="443543" y="2396902"/>
            <a:ext cx="5847046" cy="2354319"/>
            <a:chOff x="300477" y="2049515"/>
            <a:chExt cx="8214873" cy="33077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EFE619-2EC6-284E-B98B-7C4080C297A1}"/>
                </a:ext>
              </a:extLst>
            </p:cNvPr>
            <p:cNvSpPr/>
            <p:nvPr/>
          </p:nvSpPr>
          <p:spPr>
            <a:xfrm>
              <a:off x="4016918" y="4674066"/>
              <a:ext cx="2406873" cy="6831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80A3B2-193D-7D42-BE95-23FD8B8163F5}"/>
                </a:ext>
              </a:extLst>
            </p:cNvPr>
            <p:cNvSpPr/>
            <p:nvPr/>
          </p:nvSpPr>
          <p:spPr>
            <a:xfrm>
              <a:off x="1899085" y="3323482"/>
              <a:ext cx="6616265" cy="7545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E7D69F-AA77-F34E-AD50-70C8A31C1D3C}"/>
                </a:ext>
              </a:extLst>
            </p:cNvPr>
            <p:cNvSpPr/>
            <p:nvPr/>
          </p:nvSpPr>
          <p:spPr>
            <a:xfrm>
              <a:off x="3170834" y="2049515"/>
              <a:ext cx="4120057" cy="6831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325472-2E1C-F74F-821B-DEF7B7E860A8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2214396" y="3722140"/>
              <a:ext cx="214936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4A60F24-8DC9-3B4C-8B78-381CB9FD4D1F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2214396" y="3722140"/>
              <a:ext cx="300596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FE1802-69B6-514B-A4B7-D79824B7A898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2214396" y="3722140"/>
              <a:ext cx="3862553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CD90E4-3A99-DC45-9DA8-EF95662E0C92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3081503" y="3701122"/>
              <a:ext cx="1282260" cy="104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EFB3057-1743-A244-88C9-602034E0AAC2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3076244" y="3711631"/>
              <a:ext cx="2144112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C2BB14-AC5C-FC4E-BADF-41BE34A3071E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3076244" y="3721404"/>
              <a:ext cx="3000705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F81EAC-1B16-E641-873B-38C349D24A45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3932837" y="3721404"/>
              <a:ext cx="430926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200A03-8454-7542-B8DA-9C0CFE9A1BE4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3885543" y="3711631"/>
              <a:ext cx="1334813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672C5E-3F72-CA42-AA78-B88C744D17FF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3907500" y="3721404"/>
              <a:ext cx="2169449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40F8B5-E532-D346-A0AF-B3A6451D238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>
              <a:off x="4363763" y="3711631"/>
              <a:ext cx="425668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53C534F-74CE-6C44-8FD8-5DBBC1108F35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4789430" y="3721404"/>
              <a:ext cx="430926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9BC1D9-4BBF-E34E-9DD3-FD7605F2E9F4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4789430" y="3721404"/>
              <a:ext cx="1287519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6094B2-3104-5A49-ADC2-E1BC93CFA5E8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>
              <a:off x="4363763" y="3711631"/>
              <a:ext cx="1277008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82F8D8-EA28-694A-967C-9F243E0C1D5A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>
              <a:off x="5220356" y="3711631"/>
              <a:ext cx="399388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7C1B99-BA29-9F4E-8572-9EC4EDDD0736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5630256" y="3721404"/>
              <a:ext cx="446693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E59A97-8BE1-A841-B366-B3C6361695F6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>
              <a:off x="4363763" y="3711631"/>
              <a:ext cx="2144112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827E32-A07C-694C-825F-45588AF08DC5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>
              <a:off x="5220356" y="3721404"/>
              <a:ext cx="1277006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333886-4DD4-A449-8ED3-E7BAB6EEA16B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 flipH="1">
              <a:off x="6076949" y="3711631"/>
              <a:ext cx="446694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863B43-E2F3-C74B-BF4F-CB39EE6D6F86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>
              <a:off x="4363763" y="3711631"/>
              <a:ext cx="3000706" cy="103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10677C0-265B-CB40-BEF0-2DC72D8E2D47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>
              <a:off x="5220356" y="3721404"/>
              <a:ext cx="2144114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CE26D8-1C29-C540-8E6B-8BCA80F502FB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 flipH="1">
              <a:off x="6076949" y="3721404"/>
              <a:ext cx="1287520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C263D5-C158-1E49-BECC-BE8888CC935F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H="1">
              <a:off x="4363763" y="3701122"/>
              <a:ext cx="3857298" cy="104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213D2A-DAF6-1F42-940B-46B6B7BEDD47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>
              <a:off x="5220356" y="3721404"/>
              <a:ext cx="3000706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F2EBD98-584D-064A-9AD7-2A7D359DA588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 flipH="1">
              <a:off x="6076949" y="3721404"/>
              <a:ext cx="2144112" cy="1021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16A5BAE-188C-FA4E-AA3E-2EDDC9AD86A2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2224910" y="2427890"/>
              <a:ext cx="127174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A7025C8-314D-1C4D-9464-55B4C4928039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3081503" y="2427890"/>
              <a:ext cx="41515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0A3398D-92DE-C745-B9FA-3DB79967A400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>
              <a:off x="3507170" y="2427890"/>
              <a:ext cx="43092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35BD767-361D-3B43-A084-C6B26E76A7E6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3522942" y="2427890"/>
              <a:ext cx="127174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79D81D6-7C7F-E84B-AA0B-5722FC354BA0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3522942" y="2427890"/>
              <a:ext cx="212834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4A00E78-ADAC-5643-9A59-EF436FD44643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3522942" y="2427890"/>
              <a:ext cx="2984933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9DDFCB-E514-4E4C-8F7B-8D8AFAC91061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3512430" y="2427890"/>
              <a:ext cx="385203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48959-7B5F-3442-A564-3204113BF334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512430" y="2427890"/>
              <a:ext cx="4708631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AA06D24-917C-CE45-BC8A-BCF6F5675B92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2224910" y="2427890"/>
              <a:ext cx="215462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6710315-1255-5541-AEF4-DC48C71CBE64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3081503" y="2427890"/>
              <a:ext cx="129803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A2CFFE6-E61C-1B4C-94E6-C8125184984D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H="1">
              <a:off x="3938096" y="2427890"/>
              <a:ext cx="44144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AFD6E9B-C593-5D45-A945-4E027A8A028B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4379535" y="2427890"/>
              <a:ext cx="415154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B86996F-F374-E64E-A95B-50D5F03C9EF2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4379535" y="2427890"/>
              <a:ext cx="127174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BF1C515-46E0-C840-8A1D-8CBD5CF7D9C7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4379535" y="2427890"/>
              <a:ext cx="212834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4D48B72-33D4-1242-8891-F23B4F6B96B4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4379535" y="2427890"/>
              <a:ext cx="2984933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D4C3A56-2486-B040-89B2-AFBF51EAB6E8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4379535" y="2427890"/>
              <a:ext cx="384152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32F13BA-D923-DF4B-9EF9-6E599C4BE4FD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2224910" y="2427890"/>
              <a:ext cx="299544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65694E8-D0F7-9443-B227-140452FF39CB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3081503" y="2427890"/>
              <a:ext cx="2138854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FFB6E4-CC6D-6B4C-9BDF-B71A23662DCF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H="1">
              <a:off x="3938096" y="2427890"/>
              <a:ext cx="128226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52D6CD-2C3B-904B-9142-F3D4908DCD2E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4794689" y="2427890"/>
              <a:ext cx="42566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4AC8ADF-69C0-7E4D-8FE5-7B5F816397A6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202724" y="2427890"/>
              <a:ext cx="44855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E156E71-79F8-674C-8E03-79D4357C4BA6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5215102" y="2427890"/>
              <a:ext cx="1292773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F74C3AE-6211-E045-BECE-E9D289CA6665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5215102" y="2427890"/>
              <a:ext cx="214936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F36D896-770C-FD4E-94B7-F6DDA67302F6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5232734" y="2427890"/>
              <a:ext cx="298832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54222B9-52C7-FD41-A0DF-B25B631F1A73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2224910" y="2427890"/>
              <a:ext cx="386255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FBCAF09-4778-EA42-8641-4022F7497D26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3081503" y="2427890"/>
              <a:ext cx="301647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0E610C4-1348-5C4A-83FE-A92CBFE23943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H="1">
              <a:off x="3938096" y="2427890"/>
              <a:ext cx="215987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6C344B3-E303-1649-848D-6C1A22DB155C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4794689" y="2427890"/>
              <a:ext cx="131379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DA5F9DA-125E-DC43-922D-F93BC12000AC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5651282" y="2427890"/>
              <a:ext cx="475594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0629DCF-6062-B440-A4EB-BE2D021815B8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6137388" y="2427890"/>
              <a:ext cx="370487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60870BF-A845-CB47-A3F3-6A37DA45ABFC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6108486" y="2427890"/>
              <a:ext cx="125598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CEC3B6C-5F85-6748-851E-B7510F4D9891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6105853" y="2427890"/>
              <a:ext cx="211520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27E858A-2739-494E-B5BD-FE61A152ED29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 flipH="1">
              <a:off x="2224910" y="2427890"/>
              <a:ext cx="475856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6C1AD43-1FA2-1040-BC07-33E71D482A8B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3081503" y="2427890"/>
              <a:ext cx="3901968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F9CC5AB-6F47-4A40-945A-91D907222A31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H="1">
              <a:off x="3938096" y="2427890"/>
              <a:ext cx="302304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CFDD650-9AAF-E04B-A972-07FEC7D0C5F1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4794689" y="2427890"/>
              <a:ext cx="2188782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5DB60C8-1610-8941-A3D8-463DC4B1CD32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5651282" y="2427890"/>
              <a:ext cx="1303286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54676CF-0149-414D-A1C2-FA7E90861D54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6507875" y="2427890"/>
              <a:ext cx="483474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84A56AE-AE42-A948-BC98-235212E2C068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6954568" y="2427890"/>
              <a:ext cx="409900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01EB540-BB3A-3E4A-A5B6-F6088028F5C2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6961136" y="2427890"/>
              <a:ext cx="1259925" cy="1020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B64E531-61AD-9A44-A054-ECB9F93CB252}"/>
                </a:ext>
              </a:extLst>
            </p:cNvPr>
            <p:cNvSpPr/>
            <p:nvPr/>
          </p:nvSpPr>
          <p:spPr>
            <a:xfrm>
              <a:off x="3244411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2DD7665-715C-2248-B11C-C0CD6C59FF85}"/>
                </a:ext>
              </a:extLst>
            </p:cNvPr>
            <p:cNvSpPr/>
            <p:nvPr/>
          </p:nvSpPr>
          <p:spPr>
            <a:xfrm>
              <a:off x="4101004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EAE9062-464A-134D-80D7-80665289EC21}"/>
                </a:ext>
              </a:extLst>
            </p:cNvPr>
            <p:cNvSpPr/>
            <p:nvPr/>
          </p:nvSpPr>
          <p:spPr>
            <a:xfrm>
              <a:off x="4957597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B6BD8E4-06FA-E64F-83CF-9A339F79E8BC}"/>
                </a:ext>
              </a:extLst>
            </p:cNvPr>
            <p:cNvSpPr/>
            <p:nvPr/>
          </p:nvSpPr>
          <p:spPr>
            <a:xfrm>
              <a:off x="5814190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83F2537-1138-7749-AD4F-9B04C586C87F}"/>
                </a:ext>
              </a:extLst>
            </p:cNvPr>
            <p:cNvSpPr/>
            <p:nvPr/>
          </p:nvSpPr>
          <p:spPr>
            <a:xfrm>
              <a:off x="6670783" y="21546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57E9973-6419-444E-8D05-59E13DE62109}"/>
                </a:ext>
              </a:extLst>
            </p:cNvPr>
            <p:cNvSpPr/>
            <p:nvPr/>
          </p:nvSpPr>
          <p:spPr>
            <a:xfrm>
              <a:off x="4531930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74D146D-D581-4447-8CB4-86FFC68BAF3F}"/>
                </a:ext>
              </a:extLst>
            </p:cNvPr>
            <p:cNvSpPr/>
            <p:nvPr/>
          </p:nvSpPr>
          <p:spPr>
            <a:xfrm>
              <a:off x="5388523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453F0A1-5B06-7149-9441-220EBAEEA271}"/>
                </a:ext>
              </a:extLst>
            </p:cNvPr>
            <p:cNvSpPr/>
            <p:nvPr/>
          </p:nvSpPr>
          <p:spPr>
            <a:xfrm>
              <a:off x="6245116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6D697D4-4781-3344-AF9C-C651FF25ED4C}"/>
                </a:ext>
              </a:extLst>
            </p:cNvPr>
            <p:cNvSpPr/>
            <p:nvPr/>
          </p:nvSpPr>
          <p:spPr>
            <a:xfrm>
              <a:off x="7101709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FAB276-1EFC-9041-A678-E0AFEB7B476C}"/>
                </a:ext>
              </a:extLst>
            </p:cNvPr>
            <p:cNvSpPr/>
            <p:nvPr/>
          </p:nvSpPr>
          <p:spPr>
            <a:xfrm>
              <a:off x="7958302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F6336C3-8690-B148-9CF7-E0BA61ED6FDE}"/>
                </a:ext>
              </a:extLst>
            </p:cNvPr>
            <p:cNvSpPr/>
            <p:nvPr/>
          </p:nvSpPr>
          <p:spPr>
            <a:xfrm>
              <a:off x="3675337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0E640F5-1DAB-384B-B8D7-3FAA5430C847}"/>
                </a:ext>
              </a:extLst>
            </p:cNvPr>
            <p:cNvSpPr/>
            <p:nvPr/>
          </p:nvSpPr>
          <p:spPr>
            <a:xfrm>
              <a:off x="2818744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6654970-8062-414A-9368-A3795110F47E}"/>
                </a:ext>
              </a:extLst>
            </p:cNvPr>
            <p:cNvSpPr/>
            <p:nvPr/>
          </p:nvSpPr>
          <p:spPr>
            <a:xfrm>
              <a:off x="1962151" y="344887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04F32EF-5626-F24C-ACF3-E2B600E8D24F}"/>
                </a:ext>
              </a:extLst>
            </p:cNvPr>
            <p:cNvSpPr/>
            <p:nvPr/>
          </p:nvSpPr>
          <p:spPr>
            <a:xfrm>
              <a:off x="4101004" y="47431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D169A94-918F-0A40-880E-AFF3D91B3569}"/>
                </a:ext>
              </a:extLst>
            </p:cNvPr>
            <p:cNvSpPr/>
            <p:nvPr/>
          </p:nvSpPr>
          <p:spPr>
            <a:xfrm>
              <a:off x="4957597" y="47431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9ABE890-6D72-D843-BEDD-731E71A6072F}"/>
                </a:ext>
              </a:extLst>
            </p:cNvPr>
            <p:cNvSpPr/>
            <p:nvPr/>
          </p:nvSpPr>
          <p:spPr>
            <a:xfrm>
              <a:off x="5814190" y="4743122"/>
              <a:ext cx="525518" cy="5255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F8F92E-0628-ED4F-BBBC-E493BACB56F6}"/>
                </a:ext>
              </a:extLst>
            </p:cNvPr>
            <p:cNvSpPr txBox="1"/>
            <p:nvPr/>
          </p:nvSpPr>
          <p:spPr>
            <a:xfrm>
              <a:off x="1718118" y="2198183"/>
              <a:ext cx="1483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Input Layer: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18BB0E2-D370-3545-AD22-C1419684B9F0}"/>
                </a:ext>
              </a:extLst>
            </p:cNvPr>
            <p:cNvSpPr txBox="1"/>
            <p:nvPr/>
          </p:nvSpPr>
          <p:spPr>
            <a:xfrm>
              <a:off x="300477" y="3516082"/>
              <a:ext cx="157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Hidden Layer: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11ED0E-F41B-324F-8DAD-99DACD7A1CA7}"/>
                </a:ext>
              </a:extLst>
            </p:cNvPr>
            <p:cNvSpPr txBox="1"/>
            <p:nvPr/>
          </p:nvSpPr>
          <p:spPr>
            <a:xfrm>
              <a:off x="2399912" y="4833205"/>
              <a:ext cx="157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 Layer: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102FE8F-3CAC-9240-AE07-CA6559E5D8D0}"/>
              </a:ext>
            </a:extLst>
          </p:cNvPr>
          <p:cNvCxnSpPr>
            <a:cxnSpLocks/>
          </p:cNvCxnSpPr>
          <p:nvPr/>
        </p:nvCxnSpPr>
        <p:spPr>
          <a:xfrm flipV="1">
            <a:off x="6653048" y="3703629"/>
            <a:ext cx="0" cy="9374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7449AB-163A-1F4A-9372-2BFD5908CD08}"/>
              </a:ext>
            </a:extLst>
          </p:cNvPr>
          <p:cNvCxnSpPr>
            <a:cxnSpLocks/>
          </p:cNvCxnSpPr>
          <p:nvPr/>
        </p:nvCxnSpPr>
        <p:spPr>
          <a:xfrm flipV="1">
            <a:off x="6653048" y="2658735"/>
            <a:ext cx="0" cy="9374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7F06F23-DD95-5F43-9D63-D41C87C76F80}"/>
              </a:ext>
            </a:extLst>
          </p:cNvPr>
          <p:cNvSpPr txBox="1"/>
          <p:nvPr/>
        </p:nvSpPr>
        <p:spPr>
          <a:xfrm>
            <a:off x="6898588" y="3839622"/>
            <a:ext cx="1872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Compute the partial derivatives from the output layer to the hidden layer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1CDB8A-61B8-3A4C-88CF-AB4D342A86A9}"/>
              </a:ext>
            </a:extLst>
          </p:cNvPr>
          <p:cNvSpPr txBox="1"/>
          <p:nvPr/>
        </p:nvSpPr>
        <p:spPr>
          <a:xfrm>
            <a:off x="6892439" y="2543826"/>
            <a:ext cx="1872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Compute the partial derivatives from the hidden layer to the input layer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BE90AE-E0E4-1641-9ABF-DE76BAFC078D}"/>
              </a:ext>
            </a:extLst>
          </p:cNvPr>
          <p:cNvSpPr txBox="1"/>
          <p:nvPr/>
        </p:nvSpPr>
        <p:spPr>
          <a:xfrm>
            <a:off x="336137" y="5499235"/>
            <a:ext cx="84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partial derivatives handle the dependency of layer n+1 to layer n and are used by optimization algorithms for updating weights during training of the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327640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96C3-227B-6940-B7A0-ED08161D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Weight Optimization Algorithms Used in Sci-kit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25B6-0B4A-4A46-B9DC-B6E8AADE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SGD</a:t>
            </a:r>
            <a:r>
              <a:rPr lang="en-US" dirty="0"/>
              <a:t> – Stochastic Gradient Descent</a:t>
            </a:r>
          </a:p>
          <a:p>
            <a:pPr marL="0" indent="0">
              <a:buNone/>
            </a:pPr>
            <a:r>
              <a:rPr lang="en-US" b="1" dirty="0"/>
              <a:t>L-BFGS</a:t>
            </a:r>
            <a:r>
              <a:rPr lang="en-US" dirty="0"/>
              <a:t> – A quasi newton algorithm that uses the inverse Hessian matrix to update weights</a:t>
            </a:r>
          </a:p>
          <a:p>
            <a:pPr marL="0" indent="0">
              <a:buNone/>
            </a:pPr>
            <a:r>
              <a:rPr lang="en-US" b="1" dirty="0"/>
              <a:t>ADAM</a:t>
            </a:r>
            <a:r>
              <a:rPr lang="en-US" dirty="0"/>
              <a:t> – Adaptive Moment Estimator, which uses moments to estimate adaptive learning rates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u="sng" dirty="0"/>
              <a:t>Learning rate</a:t>
            </a:r>
            <a:r>
              <a:rPr lang="en-US" sz="2000" dirty="0"/>
              <a:t> control how much weights are updated in each step.</a:t>
            </a:r>
          </a:p>
        </p:txBody>
      </p:sp>
    </p:spTree>
    <p:extLst>
      <p:ext uri="{BB962C8B-B14F-4D97-AF65-F5344CB8AC3E}">
        <p14:creationId xmlns:p14="http://schemas.microsoft.com/office/powerpoint/2010/main" val="187549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14C1-8346-D84E-A662-AEC1B351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a neural network classifier with Sci-kit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DC425-5129-9749-9898-F11017BF6CD7}"/>
              </a:ext>
            </a:extLst>
          </p:cNvPr>
          <p:cNvSpPr/>
          <p:nvPr/>
        </p:nvSpPr>
        <p:spPr>
          <a:xfrm>
            <a:off x="782035" y="2797254"/>
            <a:ext cx="7579929" cy="1376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from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sklearn.neural_network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MLPClassifier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mlp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9437FF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MLPClassifier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mlp.fit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X_train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y_train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898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40CE-D5E0-5949-B57B-D05F70FF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Consider a 5x5 Grid For Representing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41B6FD-6C2A-A744-A564-A1F48C8B4128}"/>
              </a:ext>
            </a:extLst>
          </p:cNvPr>
          <p:cNvGrpSpPr/>
          <p:nvPr/>
        </p:nvGrpSpPr>
        <p:grpSpPr>
          <a:xfrm>
            <a:off x="3314102" y="2815338"/>
            <a:ext cx="2312280" cy="2312280"/>
            <a:chOff x="3314102" y="2815338"/>
            <a:chExt cx="2312280" cy="23122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B96564-DA14-AB40-9224-9A840F3FD619}"/>
                </a:ext>
              </a:extLst>
            </p:cNvPr>
            <p:cNvSpPr/>
            <p:nvPr/>
          </p:nvSpPr>
          <p:spPr>
            <a:xfrm>
              <a:off x="3776558" y="2815338"/>
              <a:ext cx="462456" cy="462456"/>
            </a:xfrm>
            <a:prstGeom prst="rect">
              <a:avLst/>
            </a:prstGeom>
            <a:solidFill>
              <a:schemeClr val="tx1">
                <a:alpha val="5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780048-CC44-F44E-83D6-7B8064A03022}"/>
                </a:ext>
              </a:extLst>
            </p:cNvPr>
            <p:cNvSpPr/>
            <p:nvPr/>
          </p:nvSpPr>
          <p:spPr>
            <a:xfrm>
              <a:off x="4239014" y="2815338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18E9F7-6467-FC4B-8E21-B8D6A1AAD81E}"/>
                </a:ext>
              </a:extLst>
            </p:cNvPr>
            <p:cNvSpPr/>
            <p:nvPr/>
          </p:nvSpPr>
          <p:spPr>
            <a:xfrm>
              <a:off x="4701470" y="2815338"/>
              <a:ext cx="462456" cy="462456"/>
            </a:xfrm>
            <a:prstGeom prst="rect">
              <a:avLst/>
            </a:prstGeom>
            <a:solidFill>
              <a:schemeClr val="tx1">
                <a:alpha val="5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761050-9DA7-994D-B14E-75C58DEDEB5E}"/>
                </a:ext>
              </a:extLst>
            </p:cNvPr>
            <p:cNvSpPr/>
            <p:nvPr/>
          </p:nvSpPr>
          <p:spPr>
            <a:xfrm>
              <a:off x="3776558" y="3277794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584F0D-D7E6-3844-A5E8-91BE59356CB4}"/>
                </a:ext>
              </a:extLst>
            </p:cNvPr>
            <p:cNvSpPr/>
            <p:nvPr/>
          </p:nvSpPr>
          <p:spPr>
            <a:xfrm>
              <a:off x="3776558" y="3740250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BD843D-CF61-CF40-AA1F-510A221212E7}"/>
                </a:ext>
              </a:extLst>
            </p:cNvPr>
            <p:cNvSpPr/>
            <p:nvPr/>
          </p:nvSpPr>
          <p:spPr>
            <a:xfrm>
              <a:off x="4239014" y="3740250"/>
              <a:ext cx="462456" cy="46245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1CF093-19CF-D74A-B5CE-968A4EEC4CC4}"/>
                </a:ext>
              </a:extLst>
            </p:cNvPr>
            <p:cNvSpPr/>
            <p:nvPr/>
          </p:nvSpPr>
          <p:spPr>
            <a:xfrm>
              <a:off x="4701470" y="3277794"/>
              <a:ext cx="462456" cy="462456"/>
            </a:xfrm>
            <a:prstGeom prst="rect">
              <a:avLst/>
            </a:prstGeom>
            <a:solidFill>
              <a:schemeClr val="tx1">
                <a:alpha val="7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DDFB48-3F72-3F42-8DAA-4234AD6800E9}"/>
                </a:ext>
              </a:extLst>
            </p:cNvPr>
            <p:cNvSpPr/>
            <p:nvPr/>
          </p:nvSpPr>
          <p:spPr>
            <a:xfrm>
              <a:off x="4701470" y="3740250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94FD74-9E97-3249-8236-9AF9519417D5}"/>
                </a:ext>
              </a:extLst>
            </p:cNvPr>
            <p:cNvSpPr/>
            <p:nvPr/>
          </p:nvSpPr>
          <p:spPr>
            <a:xfrm>
              <a:off x="4701470" y="4665162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2E27A1-16B6-2B4B-B38B-349567A167B8}"/>
                </a:ext>
              </a:extLst>
            </p:cNvPr>
            <p:cNvSpPr/>
            <p:nvPr/>
          </p:nvSpPr>
          <p:spPr>
            <a:xfrm>
              <a:off x="4701470" y="4202706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88CA00-DAD6-8544-B999-E1BC6BD6032A}"/>
                </a:ext>
              </a:extLst>
            </p:cNvPr>
            <p:cNvSpPr/>
            <p:nvPr/>
          </p:nvSpPr>
          <p:spPr>
            <a:xfrm>
              <a:off x="4239014" y="4665162"/>
              <a:ext cx="462456" cy="462456"/>
            </a:xfrm>
            <a:prstGeom prst="rect">
              <a:avLst/>
            </a:prstGeom>
            <a:solidFill>
              <a:schemeClr val="tx1">
                <a:alpha val="5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B0EE24-6DDA-8746-8C54-8559941CC33A}"/>
                </a:ext>
              </a:extLst>
            </p:cNvPr>
            <p:cNvSpPr/>
            <p:nvPr/>
          </p:nvSpPr>
          <p:spPr>
            <a:xfrm>
              <a:off x="3776558" y="4665162"/>
              <a:ext cx="462456" cy="462456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7A37F8-1C50-B745-8D75-7FD747DB12C2}"/>
                </a:ext>
              </a:extLst>
            </p:cNvPr>
            <p:cNvSpPr/>
            <p:nvPr/>
          </p:nvSpPr>
          <p:spPr>
            <a:xfrm>
              <a:off x="4239014" y="42027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B69FAA-95D5-AB45-AC13-DFAF732857EC}"/>
                </a:ext>
              </a:extLst>
            </p:cNvPr>
            <p:cNvSpPr/>
            <p:nvPr/>
          </p:nvSpPr>
          <p:spPr>
            <a:xfrm>
              <a:off x="4239014" y="327779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0B1752-10E3-7243-92DB-F7885DFFEAEC}"/>
                </a:ext>
              </a:extLst>
            </p:cNvPr>
            <p:cNvSpPr/>
            <p:nvPr/>
          </p:nvSpPr>
          <p:spPr>
            <a:xfrm>
              <a:off x="3776558" y="42027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46BEFC-D11F-4940-A382-0E6EC2CCEA3B}"/>
                </a:ext>
              </a:extLst>
            </p:cNvPr>
            <p:cNvSpPr/>
            <p:nvPr/>
          </p:nvSpPr>
          <p:spPr>
            <a:xfrm>
              <a:off x="5163926" y="281533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0C9F79-0DE2-A046-BB98-F6E552B4B861}"/>
                </a:ext>
              </a:extLst>
            </p:cNvPr>
            <p:cNvSpPr/>
            <p:nvPr/>
          </p:nvSpPr>
          <p:spPr>
            <a:xfrm>
              <a:off x="3314102" y="2815338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8D9C0A-4B7D-3642-A3ED-FB52B6A3196F}"/>
                </a:ext>
              </a:extLst>
            </p:cNvPr>
            <p:cNvSpPr/>
            <p:nvPr/>
          </p:nvSpPr>
          <p:spPr>
            <a:xfrm>
              <a:off x="3314102" y="327779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B88380-6870-1848-9609-34E618F4319F}"/>
                </a:ext>
              </a:extLst>
            </p:cNvPr>
            <p:cNvSpPr/>
            <p:nvPr/>
          </p:nvSpPr>
          <p:spPr>
            <a:xfrm>
              <a:off x="3314102" y="374025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E67176E-9ACC-8D4F-9F6B-DEA25CE5FB60}"/>
                </a:ext>
              </a:extLst>
            </p:cNvPr>
            <p:cNvSpPr/>
            <p:nvPr/>
          </p:nvSpPr>
          <p:spPr>
            <a:xfrm>
              <a:off x="3314102" y="42027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8FDFDA-C0F8-9D41-B4FA-74C2D4205277}"/>
                </a:ext>
              </a:extLst>
            </p:cNvPr>
            <p:cNvSpPr/>
            <p:nvPr/>
          </p:nvSpPr>
          <p:spPr>
            <a:xfrm>
              <a:off x="3314102" y="466516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85D458-E396-964A-95E6-83E1BB9B1A40}"/>
                </a:ext>
              </a:extLst>
            </p:cNvPr>
            <p:cNvSpPr/>
            <p:nvPr/>
          </p:nvSpPr>
          <p:spPr>
            <a:xfrm>
              <a:off x="5163926" y="3277794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0FA63A-2BA2-8646-8FEC-39E8FDD5C684}"/>
                </a:ext>
              </a:extLst>
            </p:cNvPr>
            <p:cNvSpPr/>
            <p:nvPr/>
          </p:nvSpPr>
          <p:spPr>
            <a:xfrm>
              <a:off x="5163926" y="3740250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5F2353-0BAD-9F4E-9AAE-431256437E92}"/>
                </a:ext>
              </a:extLst>
            </p:cNvPr>
            <p:cNvSpPr/>
            <p:nvPr/>
          </p:nvSpPr>
          <p:spPr>
            <a:xfrm>
              <a:off x="5163926" y="4202706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AB110E-3D89-6144-9F8B-59BE0AB281D1}"/>
                </a:ext>
              </a:extLst>
            </p:cNvPr>
            <p:cNvSpPr/>
            <p:nvPr/>
          </p:nvSpPr>
          <p:spPr>
            <a:xfrm>
              <a:off x="5163926" y="4665162"/>
              <a:ext cx="462456" cy="46245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306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</TotalTime>
  <Words>519</Words>
  <Application>Microsoft Macintosh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Office Theme</vt:lpstr>
      <vt:lpstr>Machine Learning Workshop:  Neural Networks</vt:lpstr>
      <vt:lpstr>Neural Networks</vt:lpstr>
      <vt:lpstr>Neural Network Structure</vt:lpstr>
      <vt:lpstr>Neural Network Neurons</vt:lpstr>
      <vt:lpstr>Sci-kit Activation Functions</vt:lpstr>
      <vt:lpstr>Back Propagation</vt:lpstr>
      <vt:lpstr>Weight Optimization Algorithms Used in Sci-kit</vt:lpstr>
      <vt:lpstr>Training a neural network classifier with Sci-kit</vt:lpstr>
      <vt:lpstr>Consider a 5x5 Grid For Representing Numbers</vt:lpstr>
      <vt:lpstr>A Neural Network Encoding</vt:lpstr>
      <vt:lpstr>The MNIST Dataset</vt:lpstr>
      <vt:lpstr>Exercise: Training a Neural Network Classifier with Sci-kit</vt:lpstr>
      <vt:lpstr>Deep Neural Network</vt:lpstr>
      <vt:lpstr>Installing Keras &amp; Tensorflow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Asa Thibodeau</cp:lastModifiedBy>
  <cp:revision>98</cp:revision>
  <dcterms:created xsi:type="dcterms:W3CDTF">2020-02-17T16:19:23Z</dcterms:created>
  <dcterms:modified xsi:type="dcterms:W3CDTF">2020-02-21T14:45:59Z</dcterms:modified>
</cp:coreProperties>
</file>