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92" r:id="rId4"/>
    <p:sldId id="267" r:id="rId5"/>
    <p:sldId id="289" r:id="rId6"/>
    <p:sldId id="284" r:id="rId7"/>
    <p:sldId id="266" r:id="rId8"/>
    <p:sldId id="287" r:id="rId9"/>
    <p:sldId id="288" r:id="rId10"/>
    <p:sldId id="286" r:id="rId11"/>
    <p:sldId id="269" r:id="rId12"/>
    <p:sldId id="280" r:id="rId13"/>
    <p:sldId id="283" r:id="rId14"/>
    <p:sldId id="272" r:id="rId15"/>
    <p:sldId id="271" r:id="rId16"/>
    <p:sldId id="275" r:id="rId17"/>
    <p:sldId id="276" r:id="rId18"/>
    <p:sldId id="278" r:id="rId19"/>
    <p:sldId id="279" r:id="rId20"/>
    <p:sldId id="290" r:id="rId21"/>
    <p:sldId id="285" r:id="rId22"/>
    <p:sldId id="258" r:id="rId23"/>
    <p:sldId id="291" r:id="rId24"/>
    <p:sldId id="259" r:id="rId25"/>
    <p:sldId id="268" r:id="rId26"/>
    <p:sldId id="293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6"/>
    <p:restoredTop sz="94433"/>
  </p:normalViewPr>
  <p:slideViewPr>
    <p:cSldViewPr snapToGrid="0" snapToObjects="1">
      <p:cViewPr>
        <p:scale>
          <a:sx n="110" d="100"/>
          <a:sy n="110" d="100"/>
        </p:scale>
        <p:origin x="8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6C31-27F9-EA46-8279-4DE4E71A3BE5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6972-9DC9-2A4A-AD72-53245E78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08B-1F09-2443-A037-F8129B2CA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Workshop: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Deep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3528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CA01-581C-584B-A280-08CEF0D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Convolution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B9D8-5FB0-0845-B878-1CA7F496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/>
              <a:t>The convolution function transforms the data by learning patterns from local neighborhoods in the data and generating a new representation of the data using patterns observed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Kernel dimensions: </a:t>
            </a:r>
            <a:r>
              <a:rPr lang="en-US" sz="2600" dirty="0"/>
              <a:t>The size of the window/tensor used to examine data points in close proximity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# Filters: </a:t>
            </a:r>
            <a:r>
              <a:rPr lang="en-US" sz="2600" dirty="0"/>
              <a:t>The number of filters to train on the data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Strides:  </a:t>
            </a:r>
            <a:r>
              <a:rPr lang="en-US" sz="2600" dirty="0"/>
              <a:t>How the window will translate/slide across the data to generate the new output</a:t>
            </a:r>
          </a:p>
        </p:txBody>
      </p:sp>
    </p:spTree>
    <p:extLst>
      <p:ext uri="{BB962C8B-B14F-4D97-AF65-F5344CB8AC3E}">
        <p14:creationId xmlns:p14="http://schemas.microsoft.com/office/powerpoint/2010/main" val="160411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</p:spTree>
    <p:extLst>
      <p:ext uri="{BB962C8B-B14F-4D97-AF65-F5344CB8AC3E}">
        <p14:creationId xmlns:p14="http://schemas.microsoft.com/office/powerpoint/2010/main" val="153196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1793552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E9BC4A-CFFB-4145-B8A0-38703A57FD53}"/>
              </a:ext>
            </a:extLst>
          </p:cNvPr>
          <p:cNvSpPr/>
          <p:nvPr/>
        </p:nvSpPr>
        <p:spPr>
          <a:xfrm>
            <a:off x="4462976" y="1580322"/>
            <a:ext cx="4052374" cy="254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6D0A-ECD5-9A44-AC92-134B5FB4F603}"/>
              </a:ext>
            </a:extLst>
          </p:cNvPr>
          <p:cNvSpPr txBox="1"/>
          <p:nvPr/>
        </p:nvSpPr>
        <p:spPr>
          <a:xfrm>
            <a:off x="4575413" y="1741918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0.0, 1.0, 0.0</a:t>
            </a:r>
          </a:p>
          <a:p>
            <a:pPr algn="ctr"/>
            <a:r>
              <a:rPr lang="en-US" dirty="0">
                <a:latin typeface="Courier" pitchFamily="2" charset="0"/>
              </a:rPr>
              <a:t>0.0, 0.5, 1.0</a:t>
            </a:r>
          </a:p>
          <a:p>
            <a:pPr algn="ctr"/>
            <a:r>
              <a:rPr lang="en-US" dirty="0">
                <a:latin typeface="Courier" pitchFamily="2" charset="0"/>
              </a:rPr>
              <a:t>0.5, 0.3, 0.5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DF8EFE-EBD2-CF46-B77A-C56DCE2B74C7}"/>
              </a:ext>
            </a:extLst>
          </p:cNvPr>
          <p:cNvSpPr txBox="1"/>
          <p:nvPr/>
        </p:nvSpPr>
        <p:spPr>
          <a:xfrm>
            <a:off x="6521423" y="1745037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w1, w2, w3</a:t>
            </a:r>
          </a:p>
          <a:p>
            <a:pPr algn="ctr"/>
            <a:r>
              <a:rPr lang="en-US" dirty="0">
                <a:latin typeface="Courier" pitchFamily="2" charset="0"/>
              </a:rPr>
              <a:t>w4, w5, w6</a:t>
            </a:r>
          </a:p>
          <a:p>
            <a:pPr algn="ctr"/>
            <a:r>
              <a:rPr lang="en-US" dirty="0">
                <a:latin typeface="Courier" pitchFamily="2" charset="0"/>
              </a:rPr>
              <a:t>w7, w8, w9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22D87045-CB08-DD41-A7E4-8B9482D96699}"/>
              </a:ext>
            </a:extLst>
          </p:cNvPr>
          <p:cNvSpPr/>
          <p:nvPr/>
        </p:nvSpPr>
        <p:spPr>
          <a:xfrm>
            <a:off x="6670633" y="1752215"/>
            <a:ext cx="1678236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uble Bracket 135">
            <a:extLst>
              <a:ext uri="{FF2B5EF4-FFF2-40B4-BE49-F238E27FC236}">
                <a16:creationId xmlns:a16="http://schemas.microsoft.com/office/drawing/2014/main" id="{5593CDA9-BB1D-784A-B321-DE5AD9B601F8}"/>
              </a:ext>
            </a:extLst>
          </p:cNvPr>
          <p:cNvSpPr/>
          <p:nvPr/>
        </p:nvSpPr>
        <p:spPr>
          <a:xfrm>
            <a:off x="4626744" y="1773455"/>
            <a:ext cx="1859142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3DA3C-250C-0C48-AD10-6596AD94F532}"/>
              </a:ext>
            </a:extLst>
          </p:cNvPr>
          <p:cNvSpPr txBox="1"/>
          <p:nvPr/>
        </p:nvSpPr>
        <p:spPr>
          <a:xfrm>
            <a:off x="6818171" y="2702954"/>
            <a:ext cx="136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D6AAB2-61FA-2E42-AA6C-2B1FAC51AF09}"/>
              </a:ext>
            </a:extLst>
          </p:cNvPr>
          <p:cNvSpPr txBox="1"/>
          <p:nvPr/>
        </p:nvSpPr>
        <p:spPr>
          <a:xfrm>
            <a:off x="4703263" y="2706358"/>
            <a:ext cx="16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D6DE63-2480-3C43-B7E1-A6CD96BAEDE4}"/>
              </a:ext>
            </a:extLst>
          </p:cNvPr>
          <p:cNvSpPr txBox="1"/>
          <p:nvPr/>
        </p:nvSpPr>
        <p:spPr>
          <a:xfrm>
            <a:off x="4900573" y="3096190"/>
            <a:ext cx="328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urier" pitchFamily="2" charset="0"/>
              </a:rPr>
              <a:t>0.0*w1+1.0*w2+0.0*w3+</a:t>
            </a:r>
          </a:p>
          <a:p>
            <a:pPr algn="just"/>
            <a:r>
              <a:rPr lang="en-US" dirty="0">
                <a:latin typeface="Courier" pitchFamily="2" charset="0"/>
              </a:rPr>
              <a:t>0.0*w4+0.5*w5+1.0*w6+</a:t>
            </a:r>
          </a:p>
          <a:p>
            <a:pPr algn="just"/>
            <a:r>
              <a:rPr lang="en-US" dirty="0">
                <a:latin typeface="Courier" pitchFamily="2" charset="0"/>
              </a:rPr>
              <a:t>0.5*w7+0.3*w8+0.5*w9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B5978-7330-C540-A5E6-5BEA1784D1AC}"/>
              </a:ext>
            </a:extLst>
          </p:cNvPr>
          <p:cNvSpPr txBox="1"/>
          <p:nvPr/>
        </p:nvSpPr>
        <p:spPr>
          <a:xfrm>
            <a:off x="6474169" y="2077279"/>
            <a:ext cx="1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DC2A1-CD7B-224A-8B96-FE150A74DB89}"/>
              </a:ext>
            </a:extLst>
          </p:cNvPr>
          <p:cNvSpPr txBox="1"/>
          <p:nvPr/>
        </p:nvSpPr>
        <p:spPr>
          <a:xfrm>
            <a:off x="121234" y="2261945"/>
            <a:ext cx="111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Kernel</a:t>
            </a:r>
          </a:p>
          <a:p>
            <a:pPr algn="ctr"/>
            <a:r>
              <a:rPr lang="en-US" b="1" dirty="0"/>
              <a:t>Window/Tensor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25817B7-F643-F84E-A52C-6C8C2D4C8C1A}"/>
              </a:ext>
            </a:extLst>
          </p:cNvPr>
          <p:cNvSpPr/>
          <p:nvPr/>
        </p:nvSpPr>
        <p:spPr>
          <a:xfrm>
            <a:off x="1296365" y="2521894"/>
            <a:ext cx="373889" cy="32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830415"/>
            <a:ext cx="709705" cy="15091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  <a:gd name="connsiteX0" fmla="*/ 258417 w 1037697"/>
              <a:gd name="connsiteY0" fmla="*/ 188842 h 359638"/>
              <a:gd name="connsiteX1" fmla="*/ 1037697 w 1037697"/>
              <a:gd name="connsiteY1" fmla="*/ 0 h 359638"/>
              <a:gd name="connsiteX2" fmla="*/ 481104 w 1037697"/>
              <a:gd name="connsiteY2" fmla="*/ 349699 h 359638"/>
              <a:gd name="connsiteX3" fmla="*/ 0 w 1037697"/>
              <a:gd name="connsiteY3" fmla="*/ 359638 h 359638"/>
              <a:gd name="connsiteX4" fmla="*/ 258417 w 1037697"/>
              <a:gd name="connsiteY4" fmla="*/ 188842 h 359638"/>
              <a:gd name="connsiteX0" fmla="*/ 258417 w 739523"/>
              <a:gd name="connsiteY0" fmla="*/ 0 h 170796"/>
              <a:gd name="connsiteX1" fmla="*/ 739523 w 739523"/>
              <a:gd name="connsiteY1" fmla="*/ 29819 h 170796"/>
              <a:gd name="connsiteX2" fmla="*/ 481104 w 739523"/>
              <a:gd name="connsiteY2" fmla="*/ 160857 h 170796"/>
              <a:gd name="connsiteX3" fmla="*/ 0 w 739523"/>
              <a:gd name="connsiteY3" fmla="*/ 170796 h 170796"/>
              <a:gd name="connsiteX4" fmla="*/ 258417 w 739523"/>
              <a:gd name="connsiteY4" fmla="*/ 0 h 170796"/>
              <a:gd name="connsiteX0" fmla="*/ 258417 w 709705"/>
              <a:gd name="connsiteY0" fmla="*/ 0 h 170796"/>
              <a:gd name="connsiteX1" fmla="*/ 709705 w 709705"/>
              <a:gd name="connsiteY1" fmla="*/ 19880 h 170796"/>
              <a:gd name="connsiteX2" fmla="*/ 481104 w 709705"/>
              <a:gd name="connsiteY2" fmla="*/ 160857 h 170796"/>
              <a:gd name="connsiteX3" fmla="*/ 0 w 709705"/>
              <a:gd name="connsiteY3" fmla="*/ 170796 h 170796"/>
              <a:gd name="connsiteX4" fmla="*/ 258417 w 709705"/>
              <a:gd name="connsiteY4" fmla="*/ 0 h 170796"/>
              <a:gd name="connsiteX0" fmla="*/ 238538 w 709705"/>
              <a:gd name="connsiteY0" fmla="*/ 0 h 150918"/>
              <a:gd name="connsiteX1" fmla="*/ 709705 w 709705"/>
              <a:gd name="connsiteY1" fmla="*/ 2 h 150918"/>
              <a:gd name="connsiteX2" fmla="*/ 481104 w 709705"/>
              <a:gd name="connsiteY2" fmla="*/ 140979 h 150918"/>
              <a:gd name="connsiteX3" fmla="*/ 0 w 709705"/>
              <a:gd name="connsiteY3" fmla="*/ 150918 h 150918"/>
              <a:gd name="connsiteX4" fmla="*/ 238538 w 709705"/>
              <a:gd name="connsiteY4" fmla="*/ 0 h 15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705" h="150918">
                <a:moveTo>
                  <a:pt x="238538" y="0"/>
                </a:moveTo>
                <a:lnTo>
                  <a:pt x="709705" y="2"/>
                </a:lnTo>
                <a:lnTo>
                  <a:pt x="481104" y="140979"/>
                </a:lnTo>
                <a:lnTo>
                  <a:pt x="0" y="150918"/>
                </a:lnTo>
                <a:lnTo>
                  <a:pt x="23853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1793552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72CB338-6A1D-B243-ADC8-FAA17BD29C10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2381924" y="3215578"/>
            <a:ext cx="105312" cy="195277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E9BC4A-CFFB-4145-B8A0-38703A57FD53}"/>
              </a:ext>
            </a:extLst>
          </p:cNvPr>
          <p:cNvSpPr/>
          <p:nvPr/>
        </p:nvSpPr>
        <p:spPr>
          <a:xfrm>
            <a:off x="4462976" y="1580322"/>
            <a:ext cx="4052374" cy="254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6D0A-ECD5-9A44-AC92-134B5FB4F603}"/>
              </a:ext>
            </a:extLst>
          </p:cNvPr>
          <p:cNvSpPr txBox="1"/>
          <p:nvPr/>
        </p:nvSpPr>
        <p:spPr>
          <a:xfrm>
            <a:off x="4575413" y="1741918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0.0, 1.0, 0.0</a:t>
            </a:r>
          </a:p>
          <a:p>
            <a:pPr algn="ctr"/>
            <a:r>
              <a:rPr lang="en-US" dirty="0">
                <a:latin typeface="Courier" pitchFamily="2" charset="0"/>
              </a:rPr>
              <a:t>0.0, 0.5, 1.0</a:t>
            </a:r>
          </a:p>
          <a:p>
            <a:pPr algn="ctr"/>
            <a:r>
              <a:rPr lang="en-US" dirty="0">
                <a:latin typeface="Courier" pitchFamily="2" charset="0"/>
              </a:rPr>
              <a:t>0.5, 0.3, 0.5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DF8EFE-EBD2-CF46-B77A-C56DCE2B74C7}"/>
              </a:ext>
            </a:extLst>
          </p:cNvPr>
          <p:cNvSpPr txBox="1"/>
          <p:nvPr/>
        </p:nvSpPr>
        <p:spPr>
          <a:xfrm>
            <a:off x="6521423" y="1745037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w1, w2, w3</a:t>
            </a:r>
          </a:p>
          <a:p>
            <a:pPr algn="ctr"/>
            <a:r>
              <a:rPr lang="en-US" dirty="0">
                <a:latin typeface="Courier" pitchFamily="2" charset="0"/>
              </a:rPr>
              <a:t>w4, w5, w6</a:t>
            </a:r>
          </a:p>
          <a:p>
            <a:pPr algn="ctr"/>
            <a:r>
              <a:rPr lang="en-US" dirty="0">
                <a:latin typeface="Courier" pitchFamily="2" charset="0"/>
              </a:rPr>
              <a:t>w7, w8, w9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22D87045-CB08-DD41-A7E4-8B9482D96699}"/>
              </a:ext>
            </a:extLst>
          </p:cNvPr>
          <p:cNvSpPr/>
          <p:nvPr/>
        </p:nvSpPr>
        <p:spPr>
          <a:xfrm>
            <a:off x="6670633" y="1752215"/>
            <a:ext cx="1678236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uble Bracket 135">
            <a:extLst>
              <a:ext uri="{FF2B5EF4-FFF2-40B4-BE49-F238E27FC236}">
                <a16:creationId xmlns:a16="http://schemas.microsoft.com/office/drawing/2014/main" id="{5593CDA9-BB1D-784A-B321-DE5AD9B601F8}"/>
              </a:ext>
            </a:extLst>
          </p:cNvPr>
          <p:cNvSpPr/>
          <p:nvPr/>
        </p:nvSpPr>
        <p:spPr>
          <a:xfrm>
            <a:off x="4626744" y="1773455"/>
            <a:ext cx="1859142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3DA3C-250C-0C48-AD10-6596AD94F532}"/>
              </a:ext>
            </a:extLst>
          </p:cNvPr>
          <p:cNvSpPr txBox="1"/>
          <p:nvPr/>
        </p:nvSpPr>
        <p:spPr>
          <a:xfrm>
            <a:off x="6818171" y="2702954"/>
            <a:ext cx="136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D6AAB2-61FA-2E42-AA6C-2B1FAC51AF09}"/>
              </a:ext>
            </a:extLst>
          </p:cNvPr>
          <p:cNvSpPr txBox="1"/>
          <p:nvPr/>
        </p:nvSpPr>
        <p:spPr>
          <a:xfrm>
            <a:off x="4703263" y="2706358"/>
            <a:ext cx="16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D6DE63-2480-3C43-B7E1-A6CD96BAEDE4}"/>
              </a:ext>
            </a:extLst>
          </p:cNvPr>
          <p:cNvSpPr txBox="1"/>
          <p:nvPr/>
        </p:nvSpPr>
        <p:spPr>
          <a:xfrm>
            <a:off x="4900573" y="3096190"/>
            <a:ext cx="328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urier" pitchFamily="2" charset="0"/>
              </a:rPr>
              <a:t>0.0*w1+1.0*w2+0.0*w3+</a:t>
            </a:r>
          </a:p>
          <a:p>
            <a:pPr algn="just"/>
            <a:r>
              <a:rPr lang="en-US" dirty="0">
                <a:latin typeface="Courier" pitchFamily="2" charset="0"/>
              </a:rPr>
              <a:t>0.0*w4+0.5*w5+1.0*w6+</a:t>
            </a:r>
          </a:p>
          <a:p>
            <a:pPr algn="just"/>
            <a:r>
              <a:rPr lang="en-US" dirty="0">
                <a:latin typeface="Courier" pitchFamily="2" charset="0"/>
              </a:rPr>
              <a:t>0.5*w7+0.3*w8+0.5*w9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B5978-7330-C540-A5E6-5BEA1784D1AC}"/>
              </a:ext>
            </a:extLst>
          </p:cNvPr>
          <p:cNvSpPr txBox="1"/>
          <p:nvPr/>
        </p:nvSpPr>
        <p:spPr>
          <a:xfrm>
            <a:off x="6474169" y="2077279"/>
            <a:ext cx="1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066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721085"/>
            <a:ext cx="878671" cy="26024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  <a:gd name="connsiteX0" fmla="*/ 258417 w 1037697"/>
              <a:gd name="connsiteY0" fmla="*/ 188842 h 359638"/>
              <a:gd name="connsiteX1" fmla="*/ 1037697 w 1037697"/>
              <a:gd name="connsiteY1" fmla="*/ 0 h 359638"/>
              <a:gd name="connsiteX2" fmla="*/ 481104 w 1037697"/>
              <a:gd name="connsiteY2" fmla="*/ 349699 h 359638"/>
              <a:gd name="connsiteX3" fmla="*/ 0 w 1037697"/>
              <a:gd name="connsiteY3" fmla="*/ 359638 h 359638"/>
              <a:gd name="connsiteX4" fmla="*/ 258417 w 1037697"/>
              <a:gd name="connsiteY4" fmla="*/ 188842 h 359638"/>
              <a:gd name="connsiteX0" fmla="*/ 258417 w 739523"/>
              <a:gd name="connsiteY0" fmla="*/ 0 h 170796"/>
              <a:gd name="connsiteX1" fmla="*/ 739523 w 739523"/>
              <a:gd name="connsiteY1" fmla="*/ 29819 h 170796"/>
              <a:gd name="connsiteX2" fmla="*/ 481104 w 739523"/>
              <a:gd name="connsiteY2" fmla="*/ 160857 h 170796"/>
              <a:gd name="connsiteX3" fmla="*/ 0 w 739523"/>
              <a:gd name="connsiteY3" fmla="*/ 170796 h 170796"/>
              <a:gd name="connsiteX4" fmla="*/ 258417 w 739523"/>
              <a:gd name="connsiteY4" fmla="*/ 0 h 170796"/>
              <a:gd name="connsiteX0" fmla="*/ 258417 w 709705"/>
              <a:gd name="connsiteY0" fmla="*/ 0 h 170796"/>
              <a:gd name="connsiteX1" fmla="*/ 709705 w 709705"/>
              <a:gd name="connsiteY1" fmla="*/ 19880 h 170796"/>
              <a:gd name="connsiteX2" fmla="*/ 481104 w 709705"/>
              <a:gd name="connsiteY2" fmla="*/ 160857 h 170796"/>
              <a:gd name="connsiteX3" fmla="*/ 0 w 709705"/>
              <a:gd name="connsiteY3" fmla="*/ 170796 h 170796"/>
              <a:gd name="connsiteX4" fmla="*/ 258417 w 709705"/>
              <a:gd name="connsiteY4" fmla="*/ 0 h 170796"/>
              <a:gd name="connsiteX0" fmla="*/ 238538 w 709705"/>
              <a:gd name="connsiteY0" fmla="*/ 0 h 150918"/>
              <a:gd name="connsiteX1" fmla="*/ 709705 w 709705"/>
              <a:gd name="connsiteY1" fmla="*/ 2 h 150918"/>
              <a:gd name="connsiteX2" fmla="*/ 481104 w 709705"/>
              <a:gd name="connsiteY2" fmla="*/ 140979 h 150918"/>
              <a:gd name="connsiteX3" fmla="*/ 0 w 709705"/>
              <a:gd name="connsiteY3" fmla="*/ 150918 h 150918"/>
              <a:gd name="connsiteX4" fmla="*/ 238538 w 709705"/>
              <a:gd name="connsiteY4" fmla="*/ 0 h 150918"/>
              <a:gd name="connsiteX0" fmla="*/ 238538 w 878671"/>
              <a:gd name="connsiteY0" fmla="*/ 109328 h 260246"/>
              <a:gd name="connsiteX1" fmla="*/ 878671 w 878671"/>
              <a:gd name="connsiteY1" fmla="*/ 0 h 260246"/>
              <a:gd name="connsiteX2" fmla="*/ 481104 w 878671"/>
              <a:gd name="connsiteY2" fmla="*/ 250307 h 260246"/>
              <a:gd name="connsiteX3" fmla="*/ 0 w 878671"/>
              <a:gd name="connsiteY3" fmla="*/ 260246 h 260246"/>
              <a:gd name="connsiteX4" fmla="*/ 238538 w 878671"/>
              <a:gd name="connsiteY4" fmla="*/ 109328 h 260246"/>
              <a:gd name="connsiteX0" fmla="*/ 407503 w 878671"/>
              <a:gd name="connsiteY0" fmla="*/ 0 h 260248"/>
              <a:gd name="connsiteX1" fmla="*/ 878671 w 878671"/>
              <a:gd name="connsiteY1" fmla="*/ 2 h 260248"/>
              <a:gd name="connsiteX2" fmla="*/ 481104 w 878671"/>
              <a:gd name="connsiteY2" fmla="*/ 250309 h 260248"/>
              <a:gd name="connsiteX3" fmla="*/ 0 w 878671"/>
              <a:gd name="connsiteY3" fmla="*/ 260248 h 260248"/>
              <a:gd name="connsiteX4" fmla="*/ 407503 w 878671"/>
              <a:gd name="connsiteY4" fmla="*/ 0 h 26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671" h="260248">
                <a:moveTo>
                  <a:pt x="407503" y="0"/>
                </a:moveTo>
                <a:lnTo>
                  <a:pt x="878671" y="2"/>
                </a:lnTo>
                <a:lnTo>
                  <a:pt x="481104" y="250309"/>
                </a:lnTo>
                <a:lnTo>
                  <a:pt x="0" y="260248"/>
                </a:lnTo>
                <a:lnTo>
                  <a:pt x="40750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1793552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3F203C-73DA-B24C-BD25-77ADBB8B54A6}"/>
              </a:ext>
            </a:extLst>
          </p:cNvPr>
          <p:cNvCxnSpPr>
            <a:cxnSpLocks/>
          </p:cNvCxnSpPr>
          <p:nvPr/>
        </p:nvCxnSpPr>
        <p:spPr>
          <a:xfrm>
            <a:off x="2487236" y="3215578"/>
            <a:ext cx="231228" cy="158159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232803-53C1-F945-80EF-EFD3BF6F137E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A85A281-FDF4-714F-9EC1-9841BD71457B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31C1AA1-B568-5F4C-8967-2489C4477441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8B6D177-41A1-2644-B17A-DAEA79CEB683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56C0C5C-13FD-8046-B3AD-4831A5085016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29B3BD-273D-3B49-8410-1A71C0511413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5DD402-31BC-B749-ABB2-78FC0FD26013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2AAA2F7-6DBA-9E46-81A5-3C89A67FEF9F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7E5B05B-0EA6-E945-ABDF-A92011C3E921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D17565-405F-F045-AF69-5F16D96B1749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16FD67-615A-AE4E-9ACB-DCBC687C4A3C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294892C-4EE1-2B4F-B567-1B2C1D11F474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5BAC33-E4B4-2745-9B3D-BB1DED3C0AF2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E95D35-222C-5E4C-BBF0-12E248EE4898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D23EE48-D87B-E840-87DF-97302EAB45CE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159700-4AC7-5745-A79E-064258D13EC2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F697D-0E75-7F4C-AC43-55E574388287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DADD6AA-23D7-CF4F-AACB-FCA23003BD35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AFD044-E490-1943-BE53-871484669FA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CA527BE-3213-974F-8726-47438705FEBE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D2CE2-E6BE-4343-8B26-E952CA2F1F69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2B229DA-5CCF-3A4C-AC45-65DB91B3F90E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45CFDCD-0F6F-F343-8CF1-9F4108B05B5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D872-4502-234F-83C9-41AFD31CE0A3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3849278-D346-E644-956F-307E672FEBD9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4716EE1-32CF-8B4F-A2FE-F72A93435879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4EF7B1B-3A34-9B41-9E69-8DB60CA1F7A3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FBAFB39-DDB5-1740-A6FB-E06D34BB0D5D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E59CA11-8542-A54E-98FD-6324571DE3CA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F3A720-3D4D-1845-846B-C4D3C0A71BCA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2FF11D5-6B3C-B442-894F-F87AD48374DF}"/>
              </a:ext>
            </a:extLst>
          </p:cNvPr>
          <p:cNvSpPr/>
          <p:nvPr/>
        </p:nvSpPr>
        <p:spPr>
          <a:xfrm>
            <a:off x="4462976" y="1580322"/>
            <a:ext cx="4052374" cy="254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F547B34-E6B7-D241-A571-4A5358019814}"/>
              </a:ext>
            </a:extLst>
          </p:cNvPr>
          <p:cNvSpPr txBox="1"/>
          <p:nvPr/>
        </p:nvSpPr>
        <p:spPr>
          <a:xfrm>
            <a:off x="4575413" y="1741918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0.0, 1.0, 0.0</a:t>
            </a:r>
          </a:p>
          <a:p>
            <a:pPr algn="ctr"/>
            <a:r>
              <a:rPr lang="en-US" dirty="0">
                <a:latin typeface="Courier" pitchFamily="2" charset="0"/>
              </a:rPr>
              <a:t>0.0, 0.5, 1.0</a:t>
            </a:r>
          </a:p>
          <a:p>
            <a:pPr algn="ctr"/>
            <a:r>
              <a:rPr lang="en-US" dirty="0">
                <a:latin typeface="Courier" pitchFamily="2" charset="0"/>
              </a:rPr>
              <a:t>0.5, 0.3, 0.5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174EE6F-5C4D-7D43-BFB4-B94BC2D73DA4}"/>
              </a:ext>
            </a:extLst>
          </p:cNvPr>
          <p:cNvSpPr txBox="1"/>
          <p:nvPr/>
        </p:nvSpPr>
        <p:spPr>
          <a:xfrm>
            <a:off x="6521423" y="1745037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w1, w2, w3</a:t>
            </a:r>
          </a:p>
          <a:p>
            <a:pPr algn="ctr"/>
            <a:r>
              <a:rPr lang="en-US" dirty="0">
                <a:latin typeface="Courier" pitchFamily="2" charset="0"/>
              </a:rPr>
              <a:t>w4, w5, w6</a:t>
            </a:r>
          </a:p>
          <a:p>
            <a:pPr algn="ctr"/>
            <a:r>
              <a:rPr lang="en-US" dirty="0">
                <a:latin typeface="Courier" pitchFamily="2" charset="0"/>
              </a:rPr>
              <a:t>w7, w8, w9</a:t>
            </a:r>
          </a:p>
        </p:txBody>
      </p:sp>
      <p:sp>
        <p:nvSpPr>
          <p:cNvPr id="204" name="Double Bracket 203">
            <a:extLst>
              <a:ext uri="{FF2B5EF4-FFF2-40B4-BE49-F238E27FC236}">
                <a16:creationId xmlns:a16="http://schemas.microsoft.com/office/drawing/2014/main" id="{E3554C70-5B38-B348-91CF-F7108031F115}"/>
              </a:ext>
            </a:extLst>
          </p:cNvPr>
          <p:cNvSpPr/>
          <p:nvPr/>
        </p:nvSpPr>
        <p:spPr>
          <a:xfrm>
            <a:off x="6670633" y="1752215"/>
            <a:ext cx="1678236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Double Bracket 213">
            <a:extLst>
              <a:ext uri="{FF2B5EF4-FFF2-40B4-BE49-F238E27FC236}">
                <a16:creationId xmlns:a16="http://schemas.microsoft.com/office/drawing/2014/main" id="{059C730C-9598-594A-8617-79470C462074}"/>
              </a:ext>
            </a:extLst>
          </p:cNvPr>
          <p:cNvSpPr/>
          <p:nvPr/>
        </p:nvSpPr>
        <p:spPr>
          <a:xfrm>
            <a:off x="4626744" y="1773455"/>
            <a:ext cx="1859142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BF3915-3C86-A04B-B622-858490EC6873}"/>
              </a:ext>
            </a:extLst>
          </p:cNvPr>
          <p:cNvSpPr txBox="1"/>
          <p:nvPr/>
        </p:nvSpPr>
        <p:spPr>
          <a:xfrm>
            <a:off x="6818171" y="2702954"/>
            <a:ext cx="136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7592503-9B49-654A-AE1E-F763D4DE7C46}"/>
              </a:ext>
            </a:extLst>
          </p:cNvPr>
          <p:cNvSpPr txBox="1"/>
          <p:nvPr/>
        </p:nvSpPr>
        <p:spPr>
          <a:xfrm>
            <a:off x="4703263" y="2706358"/>
            <a:ext cx="16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ED22266-27E3-7E49-99D3-271A8B461A14}"/>
              </a:ext>
            </a:extLst>
          </p:cNvPr>
          <p:cNvSpPr txBox="1"/>
          <p:nvPr/>
        </p:nvSpPr>
        <p:spPr>
          <a:xfrm>
            <a:off x="4900573" y="3096190"/>
            <a:ext cx="328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urier" pitchFamily="2" charset="0"/>
              </a:rPr>
              <a:t>0.0*w1+1.0*w2+0.0*w3+</a:t>
            </a:r>
          </a:p>
          <a:p>
            <a:pPr algn="just"/>
            <a:r>
              <a:rPr lang="en-US" dirty="0">
                <a:latin typeface="Courier" pitchFamily="2" charset="0"/>
              </a:rPr>
              <a:t>0.0*w4+0.5*w5+1.0*w6+</a:t>
            </a:r>
          </a:p>
          <a:p>
            <a:pPr algn="just"/>
            <a:r>
              <a:rPr lang="en-US" dirty="0">
                <a:latin typeface="Courier" pitchFamily="2" charset="0"/>
              </a:rPr>
              <a:t>0.5*w7+0.3*w8+0.5*w9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8C326A4-88D5-544D-B11F-D133B15469F9}"/>
              </a:ext>
            </a:extLst>
          </p:cNvPr>
          <p:cNvSpPr txBox="1"/>
          <p:nvPr/>
        </p:nvSpPr>
        <p:spPr>
          <a:xfrm>
            <a:off x="6474169" y="2077279"/>
            <a:ext cx="1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9B58CB73-3360-DD43-B711-3C634721C94A}"/>
              </a:ext>
            </a:extLst>
          </p:cNvPr>
          <p:cNvSpPr/>
          <p:nvPr/>
        </p:nvSpPr>
        <p:spPr>
          <a:xfrm>
            <a:off x="8001000" y="2773019"/>
            <a:ext cx="407504" cy="2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61175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1793552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56D19D-4A59-5247-9670-5374835D9372}"/>
              </a:ext>
            </a:extLst>
          </p:cNvPr>
          <p:cNvCxnSpPr>
            <a:cxnSpLocks/>
          </p:cNvCxnSpPr>
          <p:nvPr/>
        </p:nvCxnSpPr>
        <p:spPr>
          <a:xfrm>
            <a:off x="2487236" y="3215578"/>
            <a:ext cx="385173" cy="13949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212A26-2122-9F4D-999A-2459C1DE82D5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8C9E31-D1AC-A747-8582-9DF1F9EDC11E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AEF5CA-9FC6-8A4A-A270-4DEB82F725C7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6F4FE2B-0559-7747-9DAE-D204B9A81DD4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EB3410F-FC3A-A04F-9D3C-F7496C66E914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A0145E-C3E1-244E-B505-5B88054D747E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D35173A-193C-6C42-98A4-D7D8645D1401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AF24F23-7348-714E-908D-352BA635BB99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B7D39F4-0EB3-6D4D-AE3A-99C6E40DF122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6973589-EBF6-1F49-8259-F646DA256006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CEDE967-C513-AE4B-A694-A362E1C3B4D0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E5D93C1-4477-7846-B313-F15734531086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8DB983B-F16A-7948-923C-DEC7963FB227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34ADDB-F70D-F649-A782-521679BD1C42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236C89F-D2D4-7746-8915-8CCA8F3B5523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34F4372-8F2E-5646-9F73-E648F3ECB8D4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9728EDC-603A-E14B-A188-8DF480DE63C7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7CB7EA-84C5-5D46-BB52-3EEE62E6E54D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A121448-D4B4-824F-9AED-3281917C5DE9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2B42EB7-E22E-C549-B6E1-53475EABA8DE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807CAE3-713B-9842-B89D-B13D89B3F6DF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F925D8D-8EC6-EE47-85F8-7C1F098D3B3A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58073F-13E4-0146-B8E9-6C5F1B326888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BB4924F-C7E8-8A4E-9E57-5071AD74A6C5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A319B5-CCAE-394B-A638-759BBF4CA3C5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5344494-B036-A24E-89CB-C2A1E6B64FA5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7439C78-20B0-6344-AEB0-5B13D8709E38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DCA7D77-BB80-DD4B-930F-558D9808F1E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EA391FC-4E73-8F4C-B0D0-89F1DEEEAC98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202DFC6-67DF-FE42-B5DE-B0B9662F8D69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55A8FE-C87A-EB48-9479-1281BAF12B6D}"/>
              </a:ext>
            </a:extLst>
          </p:cNvPr>
          <p:cNvSpPr/>
          <p:nvPr/>
        </p:nvSpPr>
        <p:spPr>
          <a:xfrm>
            <a:off x="4462976" y="1580322"/>
            <a:ext cx="4052374" cy="254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FAB65A9-D3E7-574A-8E99-297747EE9AAA}"/>
              </a:ext>
            </a:extLst>
          </p:cNvPr>
          <p:cNvSpPr txBox="1"/>
          <p:nvPr/>
        </p:nvSpPr>
        <p:spPr>
          <a:xfrm>
            <a:off x="4575413" y="1741918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0.0, 1.0, 0.0</a:t>
            </a:r>
          </a:p>
          <a:p>
            <a:pPr algn="ctr"/>
            <a:r>
              <a:rPr lang="en-US" dirty="0">
                <a:latin typeface="Courier" pitchFamily="2" charset="0"/>
              </a:rPr>
              <a:t>0.0, 0.5, 1.0</a:t>
            </a:r>
          </a:p>
          <a:p>
            <a:pPr algn="ctr"/>
            <a:r>
              <a:rPr lang="en-US" dirty="0">
                <a:latin typeface="Courier" pitchFamily="2" charset="0"/>
              </a:rPr>
              <a:t>0.5, 0.3, 0.5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7064122-C862-CE42-9C96-6E609AFECE5E}"/>
              </a:ext>
            </a:extLst>
          </p:cNvPr>
          <p:cNvSpPr txBox="1"/>
          <p:nvPr/>
        </p:nvSpPr>
        <p:spPr>
          <a:xfrm>
            <a:off x="6521423" y="1745037"/>
            <a:ext cx="1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w1, w2, w3</a:t>
            </a:r>
          </a:p>
          <a:p>
            <a:pPr algn="ctr"/>
            <a:r>
              <a:rPr lang="en-US" dirty="0">
                <a:latin typeface="Courier" pitchFamily="2" charset="0"/>
              </a:rPr>
              <a:t>w4, w5, w6</a:t>
            </a:r>
          </a:p>
          <a:p>
            <a:pPr algn="ctr"/>
            <a:r>
              <a:rPr lang="en-US" dirty="0">
                <a:latin typeface="Courier" pitchFamily="2" charset="0"/>
              </a:rPr>
              <a:t>w7, w8, w9</a:t>
            </a:r>
          </a:p>
        </p:txBody>
      </p:sp>
      <p:sp>
        <p:nvSpPr>
          <p:cNvPr id="204" name="Double Bracket 203">
            <a:extLst>
              <a:ext uri="{FF2B5EF4-FFF2-40B4-BE49-F238E27FC236}">
                <a16:creationId xmlns:a16="http://schemas.microsoft.com/office/drawing/2014/main" id="{A7997F6B-C273-524D-ABEC-0E1DD7D48400}"/>
              </a:ext>
            </a:extLst>
          </p:cNvPr>
          <p:cNvSpPr/>
          <p:nvPr/>
        </p:nvSpPr>
        <p:spPr>
          <a:xfrm>
            <a:off x="6670633" y="1752215"/>
            <a:ext cx="1678236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Double Bracket 213">
            <a:extLst>
              <a:ext uri="{FF2B5EF4-FFF2-40B4-BE49-F238E27FC236}">
                <a16:creationId xmlns:a16="http://schemas.microsoft.com/office/drawing/2014/main" id="{18E33398-4926-504D-B444-086EBFAA0190}"/>
              </a:ext>
            </a:extLst>
          </p:cNvPr>
          <p:cNvSpPr/>
          <p:nvPr/>
        </p:nvSpPr>
        <p:spPr>
          <a:xfrm>
            <a:off x="4626744" y="1773455"/>
            <a:ext cx="1859142" cy="9280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C3E1C56-F7ED-D846-A13E-F92269AFD100}"/>
              </a:ext>
            </a:extLst>
          </p:cNvPr>
          <p:cNvSpPr txBox="1"/>
          <p:nvPr/>
        </p:nvSpPr>
        <p:spPr>
          <a:xfrm>
            <a:off x="6818171" y="2702954"/>
            <a:ext cx="136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C807805-548C-9B48-A423-166E63250CB5}"/>
              </a:ext>
            </a:extLst>
          </p:cNvPr>
          <p:cNvSpPr txBox="1"/>
          <p:nvPr/>
        </p:nvSpPr>
        <p:spPr>
          <a:xfrm>
            <a:off x="4703263" y="2706358"/>
            <a:ext cx="16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12BC959-FA0A-E64A-969A-8A83AAE8CC65}"/>
              </a:ext>
            </a:extLst>
          </p:cNvPr>
          <p:cNvSpPr txBox="1"/>
          <p:nvPr/>
        </p:nvSpPr>
        <p:spPr>
          <a:xfrm>
            <a:off x="4900573" y="3096190"/>
            <a:ext cx="328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ourier" pitchFamily="2" charset="0"/>
              </a:rPr>
              <a:t>0.0*w1+1.0*w2+0.0*w3+</a:t>
            </a:r>
          </a:p>
          <a:p>
            <a:pPr algn="just"/>
            <a:r>
              <a:rPr lang="en-US" dirty="0">
                <a:latin typeface="Courier" pitchFamily="2" charset="0"/>
              </a:rPr>
              <a:t>0.0*w4+0.5*w5+1.0*w6+</a:t>
            </a:r>
          </a:p>
          <a:p>
            <a:pPr algn="just"/>
            <a:r>
              <a:rPr lang="en-US" dirty="0">
                <a:latin typeface="Courier" pitchFamily="2" charset="0"/>
              </a:rPr>
              <a:t>0.5*w7+0.3*w8+0.5*w9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EE51E72-27BF-CD4C-AE90-99080C07420D}"/>
              </a:ext>
            </a:extLst>
          </p:cNvPr>
          <p:cNvSpPr txBox="1"/>
          <p:nvPr/>
        </p:nvSpPr>
        <p:spPr>
          <a:xfrm>
            <a:off x="6474169" y="2077279"/>
            <a:ext cx="1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1" name="Left Arrow 220">
            <a:extLst>
              <a:ext uri="{FF2B5EF4-FFF2-40B4-BE49-F238E27FC236}">
                <a16:creationId xmlns:a16="http://schemas.microsoft.com/office/drawing/2014/main" id="{074E5689-F4B3-6A49-83E0-BC08738A16B4}"/>
              </a:ext>
            </a:extLst>
          </p:cNvPr>
          <p:cNvSpPr/>
          <p:nvPr/>
        </p:nvSpPr>
        <p:spPr>
          <a:xfrm>
            <a:off x="8001000" y="2773019"/>
            <a:ext cx="407504" cy="2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61175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2270631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836237E-CEE8-1E43-9ECC-5F9356C0C297}"/>
              </a:ext>
            </a:extLst>
          </p:cNvPr>
          <p:cNvSpPr/>
          <p:nvPr/>
        </p:nvSpPr>
        <p:spPr>
          <a:xfrm>
            <a:off x="2814563" y="1401418"/>
            <a:ext cx="330232" cy="39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466BE-9BE3-3C4E-86D1-16EAA39DA93A}"/>
              </a:ext>
            </a:extLst>
          </p:cNvPr>
          <p:cNvSpPr txBox="1"/>
          <p:nvPr/>
        </p:nvSpPr>
        <p:spPr>
          <a:xfrm>
            <a:off x="3347022" y="1328922"/>
            <a:ext cx="290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based on </a:t>
            </a:r>
            <a:r>
              <a:rPr lang="en-US" b="1" u="sng" dirty="0"/>
              <a:t>stride</a:t>
            </a:r>
          </a:p>
        </p:txBody>
      </p:sp>
    </p:spTree>
    <p:extLst>
      <p:ext uri="{BB962C8B-B14F-4D97-AF65-F5344CB8AC3E}">
        <p14:creationId xmlns:p14="http://schemas.microsoft.com/office/powerpoint/2010/main" val="291029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15">
            <a:extLst>
              <a:ext uri="{FF2B5EF4-FFF2-40B4-BE49-F238E27FC236}">
                <a16:creationId xmlns:a16="http://schemas.microsoft.com/office/drawing/2014/main" id="{651B6E7C-4ABE-C54D-9042-EC80E86BFCE6}"/>
              </a:ext>
            </a:extLst>
          </p:cNvPr>
          <p:cNvSpPr/>
          <p:nvPr/>
        </p:nvSpPr>
        <p:spPr>
          <a:xfrm>
            <a:off x="2594184" y="4830415"/>
            <a:ext cx="709705" cy="15091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  <a:gd name="connsiteX0" fmla="*/ 258417 w 1037697"/>
              <a:gd name="connsiteY0" fmla="*/ 188842 h 359638"/>
              <a:gd name="connsiteX1" fmla="*/ 1037697 w 1037697"/>
              <a:gd name="connsiteY1" fmla="*/ 0 h 359638"/>
              <a:gd name="connsiteX2" fmla="*/ 481104 w 1037697"/>
              <a:gd name="connsiteY2" fmla="*/ 349699 h 359638"/>
              <a:gd name="connsiteX3" fmla="*/ 0 w 1037697"/>
              <a:gd name="connsiteY3" fmla="*/ 359638 h 359638"/>
              <a:gd name="connsiteX4" fmla="*/ 258417 w 1037697"/>
              <a:gd name="connsiteY4" fmla="*/ 188842 h 359638"/>
              <a:gd name="connsiteX0" fmla="*/ 258417 w 739523"/>
              <a:gd name="connsiteY0" fmla="*/ 0 h 170796"/>
              <a:gd name="connsiteX1" fmla="*/ 739523 w 739523"/>
              <a:gd name="connsiteY1" fmla="*/ 29819 h 170796"/>
              <a:gd name="connsiteX2" fmla="*/ 481104 w 739523"/>
              <a:gd name="connsiteY2" fmla="*/ 160857 h 170796"/>
              <a:gd name="connsiteX3" fmla="*/ 0 w 739523"/>
              <a:gd name="connsiteY3" fmla="*/ 170796 h 170796"/>
              <a:gd name="connsiteX4" fmla="*/ 258417 w 739523"/>
              <a:gd name="connsiteY4" fmla="*/ 0 h 170796"/>
              <a:gd name="connsiteX0" fmla="*/ 258417 w 709705"/>
              <a:gd name="connsiteY0" fmla="*/ 0 h 170796"/>
              <a:gd name="connsiteX1" fmla="*/ 709705 w 709705"/>
              <a:gd name="connsiteY1" fmla="*/ 19880 h 170796"/>
              <a:gd name="connsiteX2" fmla="*/ 481104 w 709705"/>
              <a:gd name="connsiteY2" fmla="*/ 160857 h 170796"/>
              <a:gd name="connsiteX3" fmla="*/ 0 w 709705"/>
              <a:gd name="connsiteY3" fmla="*/ 170796 h 170796"/>
              <a:gd name="connsiteX4" fmla="*/ 258417 w 709705"/>
              <a:gd name="connsiteY4" fmla="*/ 0 h 170796"/>
              <a:gd name="connsiteX0" fmla="*/ 238538 w 709705"/>
              <a:gd name="connsiteY0" fmla="*/ 0 h 150918"/>
              <a:gd name="connsiteX1" fmla="*/ 709705 w 709705"/>
              <a:gd name="connsiteY1" fmla="*/ 2 h 150918"/>
              <a:gd name="connsiteX2" fmla="*/ 481104 w 709705"/>
              <a:gd name="connsiteY2" fmla="*/ 140979 h 150918"/>
              <a:gd name="connsiteX3" fmla="*/ 0 w 709705"/>
              <a:gd name="connsiteY3" fmla="*/ 150918 h 150918"/>
              <a:gd name="connsiteX4" fmla="*/ 238538 w 709705"/>
              <a:gd name="connsiteY4" fmla="*/ 0 h 15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705" h="150918">
                <a:moveTo>
                  <a:pt x="238538" y="0"/>
                </a:moveTo>
                <a:lnTo>
                  <a:pt x="709705" y="2"/>
                </a:lnTo>
                <a:lnTo>
                  <a:pt x="481104" y="140979"/>
                </a:lnTo>
                <a:lnTo>
                  <a:pt x="0" y="150918"/>
                </a:lnTo>
                <a:lnTo>
                  <a:pt x="23853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61175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2270631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88C3104-FCA6-B640-BB38-6EE935478A81}"/>
              </a:ext>
            </a:extLst>
          </p:cNvPr>
          <p:cNvCxnSpPr>
            <a:cxnSpLocks/>
          </p:cNvCxnSpPr>
          <p:nvPr/>
        </p:nvCxnSpPr>
        <p:spPr>
          <a:xfrm flipH="1">
            <a:off x="2830764" y="3215927"/>
            <a:ext cx="105312" cy="195277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4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15">
            <a:extLst>
              <a:ext uri="{FF2B5EF4-FFF2-40B4-BE49-F238E27FC236}">
                <a16:creationId xmlns:a16="http://schemas.microsoft.com/office/drawing/2014/main" id="{8CF7B8AD-3C78-7A41-AF34-81D92C421612}"/>
              </a:ext>
            </a:extLst>
          </p:cNvPr>
          <p:cNvSpPr/>
          <p:nvPr/>
        </p:nvSpPr>
        <p:spPr>
          <a:xfrm>
            <a:off x="2614030" y="4711752"/>
            <a:ext cx="878671" cy="26024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  <a:gd name="connsiteX0" fmla="*/ 258417 w 1037697"/>
              <a:gd name="connsiteY0" fmla="*/ 188842 h 359638"/>
              <a:gd name="connsiteX1" fmla="*/ 1037697 w 1037697"/>
              <a:gd name="connsiteY1" fmla="*/ 0 h 359638"/>
              <a:gd name="connsiteX2" fmla="*/ 481104 w 1037697"/>
              <a:gd name="connsiteY2" fmla="*/ 349699 h 359638"/>
              <a:gd name="connsiteX3" fmla="*/ 0 w 1037697"/>
              <a:gd name="connsiteY3" fmla="*/ 359638 h 359638"/>
              <a:gd name="connsiteX4" fmla="*/ 258417 w 1037697"/>
              <a:gd name="connsiteY4" fmla="*/ 188842 h 359638"/>
              <a:gd name="connsiteX0" fmla="*/ 258417 w 739523"/>
              <a:gd name="connsiteY0" fmla="*/ 0 h 170796"/>
              <a:gd name="connsiteX1" fmla="*/ 739523 w 739523"/>
              <a:gd name="connsiteY1" fmla="*/ 29819 h 170796"/>
              <a:gd name="connsiteX2" fmla="*/ 481104 w 739523"/>
              <a:gd name="connsiteY2" fmla="*/ 160857 h 170796"/>
              <a:gd name="connsiteX3" fmla="*/ 0 w 739523"/>
              <a:gd name="connsiteY3" fmla="*/ 170796 h 170796"/>
              <a:gd name="connsiteX4" fmla="*/ 258417 w 739523"/>
              <a:gd name="connsiteY4" fmla="*/ 0 h 170796"/>
              <a:gd name="connsiteX0" fmla="*/ 258417 w 709705"/>
              <a:gd name="connsiteY0" fmla="*/ 0 h 170796"/>
              <a:gd name="connsiteX1" fmla="*/ 709705 w 709705"/>
              <a:gd name="connsiteY1" fmla="*/ 19880 h 170796"/>
              <a:gd name="connsiteX2" fmla="*/ 481104 w 709705"/>
              <a:gd name="connsiteY2" fmla="*/ 160857 h 170796"/>
              <a:gd name="connsiteX3" fmla="*/ 0 w 709705"/>
              <a:gd name="connsiteY3" fmla="*/ 170796 h 170796"/>
              <a:gd name="connsiteX4" fmla="*/ 258417 w 709705"/>
              <a:gd name="connsiteY4" fmla="*/ 0 h 170796"/>
              <a:gd name="connsiteX0" fmla="*/ 238538 w 709705"/>
              <a:gd name="connsiteY0" fmla="*/ 0 h 150918"/>
              <a:gd name="connsiteX1" fmla="*/ 709705 w 709705"/>
              <a:gd name="connsiteY1" fmla="*/ 2 h 150918"/>
              <a:gd name="connsiteX2" fmla="*/ 481104 w 709705"/>
              <a:gd name="connsiteY2" fmla="*/ 140979 h 150918"/>
              <a:gd name="connsiteX3" fmla="*/ 0 w 709705"/>
              <a:gd name="connsiteY3" fmla="*/ 150918 h 150918"/>
              <a:gd name="connsiteX4" fmla="*/ 238538 w 709705"/>
              <a:gd name="connsiteY4" fmla="*/ 0 h 150918"/>
              <a:gd name="connsiteX0" fmla="*/ 238538 w 878671"/>
              <a:gd name="connsiteY0" fmla="*/ 109328 h 260246"/>
              <a:gd name="connsiteX1" fmla="*/ 878671 w 878671"/>
              <a:gd name="connsiteY1" fmla="*/ 0 h 260246"/>
              <a:gd name="connsiteX2" fmla="*/ 481104 w 878671"/>
              <a:gd name="connsiteY2" fmla="*/ 250307 h 260246"/>
              <a:gd name="connsiteX3" fmla="*/ 0 w 878671"/>
              <a:gd name="connsiteY3" fmla="*/ 260246 h 260246"/>
              <a:gd name="connsiteX4" fmla="*/ 238538 w 878671"/>
              <a:gd name="connsiteY4" fmla="*/ 109328 h 260246"/>
              <a:gd name="connsiteX0" fmla="*/ 407503 w 878671"/>
              <a:gd name="connsiteY0" fmla="*/ 0 h 260248"/>
              <a:gd name="connsiteX1" fmla="*/ 878671 w 878671"/>
              <a:gd name="connsiteY1" fmla="*/ 2 h 260248"/>
              <a:gd name="connsiteX2" fmla="*/ 481104 w 878671"/>
              <a:gd name="connsiteY2" fmla="*/ 250309 h 260248"/>
              <a:gd name="connsiteX3" fmla="*/ 0 w 878671"/>
              <a:gd name="connsiteY3" fmla="*/ 260248 h 260248"/>
              <a:gd name="connsiteX4" fmla="*/ 407503 w 878671"/>
              <a:gd name="connsiteY4" fmla="*/ 0 h 26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671" h="260248">
                <a:moveTo>
                  <a:pt x="407503" y="0"/>
                </a:moveTo>
                <a:lnTo>
                  <a:pt x="878671" y="2"/>
                </a:lnTo>
                <a:lnTo>
                  <a:pt x="481104" y="250309"/>
                </a:lnTo>
                <a:lnTo>
                  <a:pt x="0" y="260248"/>
                </a:lnTo>
                <a:lnTo>
                  <a:pt x="40750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61175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2270631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E2178FC-8323-EA48-87B1-4C2211D8AD2B}"/>
              </a:ext>
            </a:extLst>
          </p:cNvPr>
          <p:cNvCxnSpPr>
            <a:cxnSpLocks/>
          </p:cNvCxnSpPr>
          <p:nvPr/>
        </p:nvCxnSpPr>
        <p:spPr>
          <a:xfrm>
            <a:off x="2936076" y="3215927"/>
            <a:ext cx="238536" cy="15812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6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15">
            <a:extLst>
              <a:ext uri="{FF2B5EF4-FFF2-40B4-BE49-F238E27FC236}">
                <a16:creationId xmlns:a16="http://schemas.microsoft.com/office/drawing/2014/main" id="{9424E25C-FCAE-914C-AF28-20066347D6CA}"/>
              </a:ext>
            </a:extLst>
          </p:cNvPr>
          <p:cNvSpPr/>
          <p:nvPr/>
        </p:nvSpPr>
        <p:spPr>
          <a:xfrm>
            <a:off x="2589157" y="460614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E56C22-F06A-A747-929D-12E1972F2DF8}"/>
              </a:ext>
            </a:extLst>
          </p:cNvPr>
          <p:cNvSpPr/>
          <p:nvPr/>
        </p:nvSpPr>
        <p:spPr>
          <a:xfrm>
            <a:off x="2136915" y="4611755"/>
            <a:ext cx="1037697" cy="369578"/>
          </a:xfrm>
          <a:custGeom>
            <a:avLst/>
            <a:gdLst>
              <a:gd name="connsiteX0" fmla="*/ 0 w 560619"/>
              <a:gd name="connsiteY0" fmla="*/ 0 h 886412"/>
              <a:gd name="connsiteX1" fmla="*/ 560619 w 560619"/>
              <a:gd name="connsiteY1" fmla="*/ 0 h 886412"/>
              <a:gd name="connsiteX2" fmla="*/ 560619 w 560619"/>
              <a:gd name="connsiteY2" fmla="*/ 886412 h 886412"/>
              <a:gd name="connsiteX3" fmla="*/ 0 w 560619"/>
              <a:gd name="connsiteY3" fmla="*/ 886412 h 886412"/>
              <a:gd name="connsiteX4" fmla="*/ 0 w 560619"/>
              <a:gd name="connsiteY4" fmla="*/ 0 h 886412"/>
              <a:gd name="connsiteX0" fmla="*/ 745435 w 745435"/>
              <a:gd name="connsiteY0" fmla="*/ 49695 h 886412"/>
              <a:gd name="connsiteX1" fmla="*/ 560619 w 745435"/>
              <a:gd name="connsiteY1" fmla="*/ 0 h 886412"/>
              <a:gd name="connsiteX2" fmla="*/ 560619 w 745435"/>
              <a:gd name="connsiteY2" fmla="*/ 886412 h 886412"/>
              <a:gd name="connsiteX3" fmla="*/ 0 w 745435"/>
              <a:gd name="connsiteY3" fmla="*/ 886412 h 886412"/>
              <a:gd name="connsiteX4" fmla="*/ 745435 w 745435"/>
              <a:gd name="connsiteY4" fmla="*/ 49695 h 886412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560619 w 1147027"/>
              <a:gd name="connsiteY2" fmla="*/ 836717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745435 w 1147027"/>
              <a:gd name="connsiteY0" fmla="*/ 0 h 836717"/>
              <a:gd name="connsiteX1" fmla="*/ 1147027 w 1147027"/>
              <a:gd name="connsiteY1" fmla="*/ 19879 h 836717"/>
              <a:gd name="connsiteX2" fmla="*/ 630192 w 1147027"/>
              <a:gd name="connsiteY2" fmla="*/ 409334 h 836717"/>
              <a:gd name="connsiteX3" fmla="*/ 0 w 1147027"/>
              <a:gd name="connsiteY3" fmla="*/ 836717 h 836717"/>
              <a:gd name="connsiteX4" fmla="*/ 745435 w 1147027"/>
              <a:gd name="connsiteY4" fmla="*/ 0 h 836717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500983 w 1017818"/>
              <a:gd name="connsiteY2" fmla="*/ 409334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09943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616226 w 1017818"/>
              <a:gd name="connsiteY0" fmla="*/ 0 h 419273"/>
              <a:gd name="connsiteX1" fmla="*/ 1017818 w 1017818"/>
              <a:gd name="connsiteY1" fmla="*/ 19879 h 419273"/>
              <a:gd name="connsiteX2" fmla="*/ 481104 w 1017818"/>
              <a:gd name="connsiteY2" fmla="*/ 389456 h 419273"/>
              <a:gd name="connsiteX3" fmla="*/ 0 w 1017818"/>
              <a:gd name="connsiteY3" fmla="*/ 419273 h 419273"/>
              <a:gd name="connsiteX4" fmla="*/ 616226 w 1017818"/>
              <a:gd name="connsiteY4" fmla="*/ 0 h 419273"/>
              <a:gd name="connsiteX0" fmla="*/ 576469 w 978061"/>
              <a:gd name="connsiteY0" fmla="*/ 0 h 389456"/>
              <a:gd name="connsiteX1" fmla="*/ 978061 w 978061"/>
              <a:gd name="connsiteY1" fmla="*/ 19879 h 389456"/>
              <a:gd name="connsiteX2" fmla="*/ 441347 w 978061"/>
              <a:gd name="connsiteY2" fmla="*/ 389456 h 389456"/>
              <a:gd name="connsiteX3" fmla="*/ 0 w 978061"/>
              <a:gd name="connsiteY3" fmla="*/ 260247 h 389456"/>
              <a:gd name="connsiteX4" fmla="*/ 576469 w 978061"/>
              <a:gd name="connsiteY4" fmla="*/ 0 h 389456"/>
              <a:gd name="connsiteX0" fmla="*/ 626165 w 1027757"/>
              <a:gd name="connsiteY0" fmla="*/ 0 h 409334"/>
              <a:gd name="connsiteX1" fmla="*/ 1027757 w 1027757"/>
              <a:gd name="connsiteY1" fmla="*/ 19879 h 409334"/>
              <a:gd name="connsiteX2" fmla="*/ 491043 w 1027757"/>
              <a:gd name="connsiteY2" fmla="*/ 389456 h 409334"/>
              <a:gd name="connsiteX3" fmla="*/ 0 w 1027757"/>
              <a:gd name="connsiteY3" fmla="*/ 409334 h 409334"/>
              <a:gd name="connsiteX4" fmla="*/ 626165 w 1027757"/>
              <a:gd name="connsiteY4" fmla="*/ 0 h 409334"/>
              <a:gd name="connsiteX0" fmla="*/ 626165 w 1047636"/>
              <a:gd name="connsiteY0" fmla="*/ 0 h 409334"/>
              <a:gd name="connsiteX1" fmla="*/ 1047636 w 1047636"/>
              <a:gd name="connsiteY1" fmla="*/ 39757 h 409334"/>
              <a:gd name="connsiteX2" fmla="*/ 491043 w 1047636"/>
              <a:gd name="connsiteY2" fmla="*/ 389456 h 409334"/>
              <a:gd name="connsiteX3" fmla="*/ 0 w 1047636"/>
              <a:gd name="connsiteY3" fmla="*/ 409334 h 409334"/>
              <a:gd name="connsiteX4" fmla="*/ 626165 w 1047636"/>
              <a:gd name="connsiteY4" fmla="*/ 0 h 409334"/>
              <a:gd name="connsiteX0" fmla="*/ 516835 w 1047636"/>
              <a:gd name="connsiteY0" fmla="*/ 129208 h 369577"/>
              <a:gd name="connsiteX1" fmla="*/ 1047636 w 1047636"/>
              <a:gd name="connsiteY1" fmla="*/ 0 h 369577"/>
              <a:gd name="connsiteX2" fmla="*/ 491043 w 1047636"/>
              <a:gd name="connsiteY2" fmla="*/ 349699 h 369577"/>
              <a:gd name="connsiteX3" fmla="*/ 0 w 1047636"/>
              <a:gd name="connsiteY3" fmla="*/ 369577 h 369577"/>
              <a:gd name="connsiteX4" fmla="*/ 516835 w 1047636"/>
              <a:gd name="connsiteY4" fmla="*/ 129208 h 369577"/>
              <a:gd name="connsiteX0" fmla="*/ 606287 w 1047636"/>
              <a:gd name="connsiteY0" fmla="*/ 0 h 379517"/>
              <a:gd name="connsiteX1" fmla="*/ 1047636 w 1047636"/>
              <a:gd name="connsiteY1" fmla="*/ 9940 h 379517"/>
              <a:gd name="connsiteX2" fmla="*/ 491043 w 1047636"/>
              <a:gd name="connsiteY2" fmla="*/ 359639 h 379517"/>
              <a:gd name="connsiteX3" fmla="*/ 0 w 1047636"/>
              <a:gd name="connsiteY3" fmla="*/ 379517 h 379517"/>
              <a:gd name="connsiteX4" fmla="*/ 606287 w 1047636"/>
              <a:gd name="connsiteY4" fmla="*/ 0 h 379517"/>
              <a:gd name="connsiteX0" fmla="*/ 596348 w 1037697"/>
              <a:gd name="connsiteY0" fmla="*/ 0 h 369578"/>
              <a:gd name="connsiteX1" fmla="*/ 1037697 w 1037697"/>
              <a:gd name="connsiteY1" fmla="*/ 9940 h 369578"/>
              <a:gd name="connsiteX2" fmla="*/ 481104 w 1037697"/>
              <a:gd name="connsiteY2" fmla="*/ 359639 h 369578"/>
              <a:gd name="connsiteX3" fmla="*/ 0 w 1037697"/>
              <a:gd name="connsiteY3" fmla="*/ 369578 h 369578"/>
              <a:gd name="connsiteX4" fmla="*/ 596348 w 1037697"/>
              <a:gd name="connsiteY4" fmla="*/ 0 h 3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697" h="369578">
                <a:moveTo>
                  <a:pt x="596348" y="0"/>
                </a:moveTo>
                <a:lnTo>
                  <a:pt x="1037697" y="9940"/>
                </a:lnTo>
                <a:lnTo>
                  <a:pt x="481104" y="359639"/>
                </a:lnTo>
                <a:lnTo>
                  <a:pt x="0" y="369578"/>
                </a:lnTo>
                <a:lnTo>
                  <a:pt x="59634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4645-7809-8543-BDB5-368A2BD0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Convolution Example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D4037A-E885-344D-9A04-4D2E4943067E}"/>
              </a:ext>
            </a:extLst>
          </p:cNvPr>
          <p:cNvSpPr/>
          <p:nvPr/>
        </p:nvSpPr>
        <p:spPr>
          <a:xfrm>
            <a:off x="17935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DE06A0-BFF6-B141-84CB-34419ED46CD9}"/>
              </a:ext>
            </a:extLst>
          </p:cNvPr>
          <p:cNvSpPr/>
          <p:nvPr/>
        </p:nvSpPr>
        <p:spPr>
          <a:xfrm>
            <a:off x="225600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B87882-D344-4149-B170-5CD2CA956113}"/>
              </a:ext>
            </a:extLst>
          </p:cNvPr>
          <p:cNvSpPr/>
          <p:nvPr/>
        </p:nvSpPr>
        <p:spPr>
          <a:xfrm>
            <a:off x="2256008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1F3B77-4218-FF45-8969-666A144D19B8}"/>
              </a:ext>
            </a:extLst>
          </p:cNvPr>
          <p:cNvSpPr/>
          <p:nvPr/>
        </p:nvSpPr>
        <p:spPr>
          <a:xfrm>
            <a:off x="2256008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50D6B-DA9E-9B44-80AC-409D4F51756E}"/>
              </a:ext>
            </a:extLst>
          </p:cNvPr>
          <p:cNvSpPr/>
          <p:nvPr/>
        </p:nvSpPr>
        <p:spPr>
          <a:xfrm>
            <a:off x="2256008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AA6D7B-961B-C140-84DE-394C27B87896}"/>
              </a:ext>
            </a:extLst>
          </p:cNvPr>
          <p:cNvSpPr/>
          <p:nvPr/>
        </p:nvSpPr>
        <p:spPr>
          <a:xfrm>
            <a:off x="2256008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715BA-9F87-1047-828E-27E1470019BB}"/>
              </a:ext>
            </a:extLst>
          </p:cNvPr>
          <p:cNvSpPr/>
          <p:nvPr/>
        </p:nvSpPr>
        <p:spPr>
          <a:xfrm>
            <a:off x="1793552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5DEAE-9A7F-B24A-BD6E-DA3A1C8BADFA}"/>
              </a:ext>
            </a:extLst>
          </p:cNvPr>
          <p:cNvSpPr/>
          <p:nvPr/>
        </p:nvSpPr>
        <p:spPr>
          <a:xfrm>
            <a:off x="1793552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08FCFE5-E513-5645-9131-FB0038A85F25}"/>
              </a:ext>
            </a:extLst>
          </p:cNvPr>
          <p:cNvSpPr/>
          <p:nvPr/>
        </p:nvSpPr>
        <p:spPr>
          <a:xfrm>
            <a:off x="179355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3CC4A1-FB4B-004D-9019-8BB59F0C6180}"/>
              </a:ext>
            </a:extLst>
          </p:cNvPr>
          <p:cNvSpPr/>
          <p:nvPr/>
        </p:nvSpPr>
        <p:spPr>
          <a:xfrm>
            <a:off x="1793552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567063-1C88-C143-B83C-9AC946CAE348}"/>
              </a:ext>
            </a:extLst>
          </p:cNvPr>
          <p:cNvSpPr/>
          <p:nvPr/>
        </p:nvSpPr>
        <p:spPr>
          <a:xfrm>
            <a:off x="2718464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81B820-9D34-324A-A0F8-1C22FB054281}"/>
              </a:ext>
            </a:extLst>
          </p:cNvPr>
          <p:cNvSpPr/>
          <p:nvPr/>
        </p:nvSpPr>
        <p:spPr>
          <a:xfrm>
            <a:off x="3180920" y="1828210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48E58D7-C464-1944-95FB-F26588DD39DE}"/>
              </a:ext>
            </a:extLst>
          </p:cNvPr>
          <p:cNvSpPr/>
          <p:nvPr/>
        </p:nvSpPr>
        <p:spPr>
          <a:xfrm>
            <a:off x="3180920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9F5B72-FAC6-E142-83BC-064B27CE4C7E}"/>
              </a:ext>
            </a:extLst>
          </p:cNvPr>
          <p:cNvSpPr/>
          <p:nvPr/>
        </p:nvSpPr>
        <p:spPr>
          <a:xfrm>
            <a:off x="31809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C7AC22-4111-914D-947E-322E227BF2DE}"/>
              </a:ext>
            </a:extLst>
          </p:cNvPr>
          <p:cNvSpPr/>
          <p:nvPr/>
        </p:nvSpPr>
        <p:spPr>
          <a:xfrm>
            <a:off x="31809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03C2CB-7FE1-B943-80D1-98F31F5CAE1D}"/>
              </a:ext>
            </a:extLst>
          </p:cNvPr>
          <p:cNvSpPr/>
          <p:nvPr/>
        </p:nvSpPr>
        <p:spPr>
          <a:xfrm>
            <a:off x="3180920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9DAE47-BD9B-C94A-855A-21CA19BBC94A}"/>
              </a:ext>
            </a:extLst>
          </p:cNvPr>
          <p:cNvSpPr/>
          <p:nvPr/>
        </p:nvSpPr>
        <p:spPr>
          <a:xfrm>
            <a:off x="2718464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BE8DC5-3921-7C4A-A64F-323C31DAE368}"/>
              </a:ext>
            </a:extLst>
          </p:cNvPr>
          <p:cNvSpPr/>
          <p:nvPr/>
        </p:nvSpPr>
        <p:spPr>
          <a:xfrm>
            <a:off x="27184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1F795-11FA-BA41-891D-D057358E1A6B}"/>
              </a:ext>
            </a:extLst>
          </p:cNvPr>
          <p:cNvSpPr/>
          <p:nvPr/>
        </p:nvSpPr>
        <p:spPr>
          <a:xfrm>
            <a:off x="2718464" y="3215578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5E39F0-5607-7A4D-8FBE-106D71AEAB60}"/>
              </a:ext>
            </a:extLst>
          </p:cNvPr>
          <p:cNvSpPr/>
          <p:nvPr/>
        </p:nvSpPr>
        <p:spPr>
          <a:xfrm>
            <a:off x="2718464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6EADFC5-56B6-D649-8866-ADD1A7844183}"/>
              </a:ext>
            </a:extLst>
          </p:cNvPr>
          <p:cNvSpPr/>
          <p:nvPr/>
        </p:nvSpPr>
        <p:spPr>
          <a:xfrm>
            <a:off x="3643376" y="1828210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E93DFC-7BCA-B642-918F-8E5AB4C4F44D}"/>
              </a:ext>
            </a:extLst>
          </p:cNvPr>
          <p:cNvSpPr/>
          <p:nvPr/>
        </p:nvSpPr>
        <p:spPr>
          <a:xfrm>
            <a:off x="410583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EE61A4-1600-184B-9575-A5E862D7011E}"/>
              </a:ext>
            </a:extLst>
          </p:cNvPr>
          <p:cNvSpPr/>
          <p:nvPr/>
        </p:nvSpPr>
        <p:spPr>
          <a:xfrm>
            <a:off x="410583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13BB6D-EB30-AC4E-9B22-89210EC3633B}"/>
              </a:ext>
            </a:extLst>
          </p:cNvPr>
          <p:cNvSpPr/>
          <p:nvPr/>
        </p:nvSpPr>
        <p:spPr>
          <a:xfrm>
            <a:off x="410583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9BA0C7-458D-2F48-A23D-8D0610F7E2A5}"/>
              </a:ext>
            </a:extLst>
          </p:cNvPr>
          <p:cNvSpPr/>
          <p:nvPr/>
        </p:nvSpPr>
        <p:spPr>
          <a:xfrm>
            <a:off x="4105832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8BD740-72B1-0441-8F91-310FDF1536FF}"/>
              </a:ext>
            </a:extLst>
          </p:cNvPr>
          <p:cNvSpPr/>
          <p:nvPr/>
        </p:nvSpPr>
        <p:spPr>
          <a:xfrm>
            <a:off x="4105832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9FE162-5D65-4644-ADCA-6DD3DA5FA34A}"/>
              </a:ext>
            </a:extLst>
          </p:cNvPr>
          <p:cNvSpPr/>
          <p:nvPr/>
        </p:nvSpPr>
        <p:spPr>
          <a:xfrm>
            <a:off x="3643376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9D19B0-557F-5C48-80B4-EFEE48D092D4}"/>
              </a:ext>
            </a:extLst>
          </p:cNvPr>
          <p:cNvSpPr/>
          <p:nvPr/>
        </p:nvSpPr>
        <p:spPr>
          <a:xfrm>
            <a:off x="3643376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51E628-CB6D-6940-8CBA-D4103B71AFEE}"/>
              </a:ext>
            </a:extLst>
          </p:cNvPr>
          <p:cNvSpPr/>
          <p:nvPr/>
        </p:nvSpPr>
        <p:spPr>
          <a:xfrm>
            <a:off x="3643376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750488-4D16-C740-84C1-5222D4416532}"/>
              </a:ext>
            </a:extLst>
          </p:cNvPr>
          <p:cNvSpPr/>
          <p:nvPr/>
        </p:nvSpPr>
        <p:spPr>
          <a:xfrm>
            <a:off x="3643376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F2224A-49E7-0246-96DF-F696D1AF50FA}"/>
              </a:ext>
            </a:extLst>
          </p:cNvPr>
          <p:cNvSpPr/>
          <p:nvPr/>
        </p:nvSpPr>
        <p:spPr>
          <a:xfrm>
            <a:off x="4568288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A65CAC-4258-AA4E-800E-B1AFF2DAA18A}"/>
              </a:ext>
            </a:extLst>
          </p:cNvPr>
          <p:cNvSpPr/>
          <p:nvPr/>
        </p:nvSpPr>
        <p:spPr>
          <a:xfrm>
            <a:off x="503074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A1AC6-398A-054D-99B4-3F9FA42E6709}"/>
              </a:ext>
            </a:extLst>
          </p:cNvPr>
          <p:cNvSpPr/>
          <p:nvPr/>
        </p:nvSpPr>
        <p:spPr>
          <a:xfrm>
            <a:off x="503074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174B44-2299-6C43-B21E-3A821D9753E7}"/>
              </a:ext>
            </a:extLst>
          </p:cNvPr>
          <p:cNvSpPr/>
          <p:nvPr/>
        </p:nvSpPr>
        <p:spPr>
          <a:xfrm>
            <a:off x="5030744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55154E-6374-0A47-94F3-4BB6E4A9EBEC}"/>
              </a:ext>
            </a:extLst>
          </p:cNvPr>
          <p:cNvSpPr/>
          <p:nvPr/>
        </p:nvSpPr>
        <p:spPr>
          <a:xfrm>
            <a:off x="5030744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07707F4-5062-F74E-952B-7560C1F36680}"/>
              </a:ext>
            </a:extLst>
          </p:cNvPr>
          <p:cNvSpPr/>
          <p:nvPr/>
        </p:nvSpPr>
        <p:spPr>
          <a:xfrm>
            <a:off x="5030744" y="3678034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21417D-171C-A345-A4AF-DA752AB8F32C}"/>
              </a:ext>
            </a:extLst>
          </p:cNvPr>
          <p:cNvSpPr/>
          <p:nvPr/>
        </p:nvSpPr>
        <p:spPr>
          <a:xfrm>
            <a:off x="4568288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A9B6A5-08B8-1B48-8F90-CB08BAD8B134}"/>
              </a:ext>
            </a:extLst>
          </p:cNvPr>
          <p:cNvSpPr/>
          <p:nvPr/>
        </p:nvSpPr>
        <p:spPr>
          <a:xfrm>
            <a:off x="4568288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C29F37-EB2C-0342-B744-198D86EC10DC}"/>
              </a:ext>
            </a:extLst>
          </p:cNvPr>
          <p:cNvSpPr/>
          <p:nvPr/>
        </p:nvSpPr>
        <p:spPr>
          <a:xfrm>
            <a:off x="4568288" y="3215578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B55841-09CC-A245-B9A0-13F5C4670F04}"/>
              </a:ext>
            </a:extLst>
          </p:cNvPr>
          <p:cNvSpPr/>
          <p:nvPr/>
        </p:nvSpPr>
        <p:spPr>
          <a:xfrm>
            <a:off x="4568288" y="3678034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F0F1720-C599-FD4B-8D82-C4756C3142CB}"/>
              </a:ext>
            </a:extLst>
          </p:cNvPr>
          <p:cNvSpPr/>
          <p:nvPr/>
        </p:nvSpPr>
        <p:spPr>
          <a:xfrm>
            <a:off x="5501952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79BBC-9A68-9747-967B-422852037991}"/>
              </a:ext>
            </a:extLst>
          </p:cNvPr>
          <p:cNvSpPr/>
          <p:nvPr/>
        </p:nvSpPr>
        <p:spPr>
          <a:xfrm>
            <a:off x="5964408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116B719-ECF8-D749-818A-A220B3EB37B0}"/>
              </a:ext>
            </a:extLst>
          </p:cNvPr>
          <p:cNvSpPr/>
          <p:nvPr/>
        </p:nvSpPr>
        <p:spPr>
          <a:xfrm>
            <a:off x="5964408" y="2290666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4F5AA3-B4E1-C04F-AA7B-317518318CFE}"/>
              </a:ext>
            </a:extLst>
          </p:cNvPr>
          <p:cNvSpPr/>
          <p:nvPr/>
        </p:nvSpPr>
        <p:spPr>
          <a:xfrm>
            <a:off x="5964408" y="2753122"/>
            <a:ext cx="462456" cy="462456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2B04E3-28C2-004B-B732-5004B9F4D3BB}"/>
              </a:ext>
            </a:extLst>
          </p:cNvPr>
          <p:cNvSpPr/>
          <p:nvPr/>
        </p:nvSpPr>
        <p:spPr>
          <a:xfrm>
            <a:off x="5964408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863EBF-7F53-2342-83FC-EBDA811B3F43}"/>
              </a:ext>
            </a:extLst>
          </p:cNvPr>
          <p:cNvSpPr/>
          <p:nvPr/>
        </p:nvSpPr>
        <p:spPr>
          <a:xfrm>
            <a:off x="5964408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7BECA21-7958-A74C-BA3E-B147CC4C0161}"/>
              </a:ext>
            </a:extLst>
          </p:cNvPr>
          <p:cNvSpPr/>
          <p:nvPr/>
        </p:nvSpPr>
        <p:spPr>
          <a:xfrm>
            <a:off x="5501952" y="2290666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ED7264-05E1-7E49-BEB5-BD2CA1334810}"/>
              </a:ext>
            </a:extLst>
          </p:cNvPr>
          <p:cNvSpPr/>
          <p:nvPr/>
        </p:nvSpPr>
        <p:spPr>
          <a:xfrm>
            <a:off x="5501952" y="2753122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49B5629-5E52-3A4B-8B1C-61FC90AE70ED}"/>
              </a:ext>
            </a:extLst>
          </p:cNvPr>
          <p:cNvSpPr/>
          <p:nvPr/>
        </p:nvSpPr>
        <p:spPr>
          <a:xfrm>
            <a:off x="5501952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1FF936-2A92-D040-A24D-A8A93A443828}"/>
              </a:ext>
            </a:extLst>
          </p:cNvPr>
          <p:cNvSpPr/>
          <p:nvPr/>
        </p:nvSpPr>
        <p:spPr>
          <a:xfrm>
            <a:off x="5501952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8BEF01-92FA-7D43-8690-66D1F7C367FD}"/>
              </a:ext>
            </a:extLst>
          </p:cNvPr>
          <p:cNvSpPr/>
          <p:nvPr/>
        </p:nvSpPr>
        <p:spPr>
          <a:xfrm>
            <a:off x="6426864" y="1828210"/>
            <a:ext cx="462456" cy="462456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715ABC-616D-FB48-9482-DCEBDDD2F445}"/>
              </a:ext>
            </a:extLst>
          </p:cNvPr>
          <p:cNvSpPr/>
          <p:nvPr/>
        </p:nvSpPr>
        <p:spPr>
          <a:xfrm>
            <a:off x="6889320" y="1828210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136B10-96F6-014A-A739-8EE263D4FE32}"/>
              </a:ext>
            </a:extLst>
          </p:cNvPr>
          <p:cNvSpPr/>
          <p:nvPr/>
        </p:nvSpPr>
        <p:spPr>
          <a:xfrm>
            <a:off x="6889320" y="2290666"/>
            <a:ext cx="462456" cy="46245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A295F-E2A3-1B40-BFAB-A82D783BA820}"/>
              </a:ext>
            </a:extLst>
          </p:cNvPr>
          <p:cNvSpPr/>
          <p:nvPr/>
        </p:nvSpPr>
        <p:spPr>
          <a:xfrm>
            <a:off x="6889320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DB038-F4FD-8742-A973-0E8456A9CF77}"/>
              </a:ext>
            </a:extLst>
          </p:cNvPr>
          <p:cNvSpPr/>
          <p:nvPr/>
        </p:nvSpPr>
        <p:spPr>
          <a:xfrm>
            <a:off x="6889320" y="3215578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495921-B37E-E14C-A60F-6D2892830B61}"/>
              </a:ext>
            </a:extLst>
          </p:cNvPr>
          <p:cNvSpPr/>
          <p:nvPr/>
        </p:nvSpPr>
        <p:spPr>
          <a:xfrm>
            <a:off x="6889320" y="3678034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CC325E-D739-DD47-B5D4-89586C133A70}"/>
              </a:ext>
            </a:extLst>
          </p:cNvPr>
          <p:cNvSpPr/>
          <p:nvPr/>
        </p:nvSpPr>
        <p:spPr>
          <a:xfrm>
            <a:off x="6426864" y="2290666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2A8440-8580-4542-913F-ACA90ADD811F}"/>
              </a:ext>
            </a:extLst>
          </p:cNvPr>
          <p:cNvSpPr/>
          <p:nvPr/>
        </p:nvSpPr>
        <p:spPr>
          <a:xfrm>
            <a:off x="6426864" y="2753122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5FD9F-3EEC-6448-8CAD-B211923DFADD}"/>
              </a:ext>
            </a:extLst>
          </p:cNvPr>
          <p:cNvSpPr/>
          <p:nvPr/>
        </p:nvSpPr>
        <p:spPr>
          <a:xfrm>
            <a:off x="6426864" y="3215578"/>
            <a:ext cx="462456" cy="4624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CF6F5D-4DD4-1943-9586-5752DB7F633B}"/>
              </a:ext>
            </a:extLst>
          </p:cNvPr>
          <p:cNvSpPr/>
          <p:nvPr/>
        </p:nvSpPr>
        <p:spPr>
          <a:xfrm>
            <a:off x="6426864" y="3678034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53BC6C-324E-9948-90FC-7FD84BF0245F}"/>
              </a:ext>
            </a:extLst>
          </p:cNvPr>
          <p:cNvSpPr/>
          <p:nvPr/>
        </p:nvSpPr>
        <p:spPr>
          <a:xfrm>
            <a:off x="2270631" y="1828210"/>
            <a:ext cx="1387368" cy="1387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B92D4C5-62CF-F14F-B264-8B99AAE3E362}"/>
              </a:ext>
            </a:extLst>
          </p:cNvPr>
          <p:cNvSpPr txBox="1"/>
          <p:nvPr/>
        </p:nvSpPr>
        <p:spPr>
          <a:xfrm>
            <a:off x="507498" y="1509662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DD5502-BAEC-CA46-A9C7-13E25C53A5CD}"/>
              </a:ext>
            </a:extLst>
          </p:cNvPr>
          <p:cNvSpPr txBox="1"/>
          <p:nvPr/>
        </p:nvSpPr>
        <p:spPr>
          <a:xfrm>
            <a:off x="507498" y="4427839"/>
            <a:ext cx="11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EADFE6-3CD0-9A4C-A8E4-81C409D5BBD3}"/>
              </a:ext>
            </a:extLst>
          </p:cNvPr>
          <p:cNvSpPr/>
          <p:nvPr/>
        </p:nvSpPr>
        <p:spPr>
          <a:xfrm>
            <a:off x="2150696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FA8BCE-8081-7344-BCB2-97AE83BDC608}"/>
              </a:ext>
            </a:extLst>
          </p:cNvPr>
          <p:cNvSpPr/>
          <p:nvPr/>
        </p:nvSpPr>
        <p:spPr>
          <a:xfrm>
            <a:off x="2613152" y="4960875"/>
            <a:ext cx="462456" cy="4624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D559E39-81C1-6645-A176-F84BFD439451}"/>
              </a:ext>
            </a:extLst>
          </p:cNvPr>
          <p:cNvSpPr/>
          <p:nvPr/>
        </p:nvSpPr>
        <p:spPr>
          <a:xfrm>
            <a:off x="261315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3A61D4E-53CD-F343-9EBA-F84ACF5A1EFF}"/>
              </a:ext>
            </a:extLst>
          </p:cNvPr>
          <p:cNvSpPr/>
          <p:nvPr/>
        </p:nvSpPr>
        <p:spPr>
          <a:xfrm>
            <a:off x="261315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7FC134-D6CC-C145-AE86-8E7876B3F4F0}"/>
              </a:ext>
            </a:extLst>
          </p:cNvPr>
          <p:cNvSpPr/>
          <p:nvPr/>
        </p:nvSpPr>
        <p:spPr>
          <a:xfrm>
            <a:off x="215069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A7B479-8A7C-5048-A6D5-9489183B7E83}"/>
              </a:ext>
            </a:extLst>
          </p:cNvPr>
          <p:cNvSpPr/>
          <p:nvPr/>
        </p:nvSpPr>
        <p:spPr>
          <a:xfrm>
            <a:off x="215069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E8CC97-A833-AB4F-998E-3A5B328A3F07}"/>
              </a:ext>
            </a:extLst>
          </p:cNvPr>
          <p:cNvSpPr/>
          <p:nvPr/>
        </p:nvSpPr>
        <p:spPr>
          <a:xfrm>
            <a:off x="307560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DBCE5-D809-4544-AD80-F8BE7342144B}"/>
              </a:ext>
            </a:extLst>
          </p:cNvPr>
          <p:cNvSpPr/>
          <p:nvPr/>
        </p:nvSpPr>
        <p:spPr>
          <a:xfrm>
            <a:off x="353806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4873C45-4804-564C-AE15-7657A57CFD7E}"/>
              </a:ext>
            </a:extLst>
          </p:cNvPr>
          <p:cNvSpPr/>
          <p:nvPr/>
        </p:nvSpPr>
        <p:spPr>
          <a:xfrm>
            <a:off x="353806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0EDDD1C-73BC-8046-90F4-FB482D8E23F3}"/>
              </a:ext>
            </a:extLst>
          </p:cNvPr>
          <p:cNvSpPr/>
          <p:nvPr/>
        </p:nvSpPr>
        <p:spPr>
          <a:xfrm>
            <a:off x="353806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2FBDD9-ED69-5145-B871-037640C9A7B2}"/>
              </a:ext>
            </a:extLst>
          </p:cNvPr>
          <p:cNvSpPr/>
          <p:nvPr/>
        </p:nvSpPr>
        <p:spPr>
          <a:xfrm>
            <a:off x="307560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075704-A408-E84C-948F-CB9641616C39}"/>
              </a:ext>
            </a:extLst>
          </p:cNvPr>
          <p:cNvSpPr/>
          <p:nvPr/>
        </p:nvSpPr>
        <p:spPr>
          <a:xfrm>
            <a:off x="307560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3F40746-1DFC-A942-A310-B3509B0F3532}"/>
              </a:ext>
            </a:extLst>
          </p:cNvPr>
          <p:cNvSpPr/>
          <p:nvPr/>
        </p:nvSpPr>
        <p:spPr>
          <a:xfrm>
            <a:off x="400052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F2A85B-BEFA-AC4B-899C-20AD70F68A25}"/>
              </a:ext>
            </a:extLst>
          </p:cNvPr>
          <p:cNvSpPr/>
          <p:nvPr/>
        </p:nvSpPr>
        <p:spPr>
          <a:xfrm>
            <a:off x="4462976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AEFC6E-6E67-1946-A183-4DAFCF468239}"/>
              </a:ext>
            </a:extLst>
          </p:cNvPr>
          <p:cNvSpPr/>
          <p:nvPr/>
        </p:nvSpPr>
        <p:spPr>
          <a:xfrm>
            <a:off x="4462976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B4C2F9-7F9A-E74D-BF5F-C0710BB680D8}"/>
              </a:ext>
            </a:extLst>
          </p:cNvPr>
          <p:cNvSpPr/>
          <p:nvPr/>
        </p:nvSpPr>
        <p:spPr>
          <a:xfrm>
            <a:off x="4462976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4CC29-EB62-2A42-AAA0-6994400B7452}"/>
              </a:ext>
            </a:extLst>
          </p:cNvPr>
          <p:cNvSpPr/>
          <p:nvPr/>
        </p:nvSpPr>
        <p:spPr>
          <a:xfrm>
            <a:off x="400052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679AFA-3B8D-E346-85E4-3705DB4A11CA}"/>
              </a:ext>
            </a:extLst>
          </p:cNvPr>
          <p:cNvSpPr/>
          <p:nvPr/>
        </p:nvSpPr>
        <p:spPr>
          <a:xfrm>
            <a:off x="400052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27B67E-AF89-8E47-88AF-D2094AC76654}"/>
              </a:ext>
            </a:extLst>
          </p:cNvPr>
          <p:cNvSpPr/>
          <p:nvPr/>
        </p:nvSpPr>
        <p:spPr>
          <a:xfrm>
            <a:off x="4925432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1BBA34-EAFA-1241-9F0D-9B5D771343D7}"/>
              </a:ext>
            </a:extLst>
          </p:cNvPr>
          <p:cNvSpPr/>
          <p:nvPr/>
        </p:nvSpPr>
        <p:spPr>
          <a:xfrm>
            <a:off x="5387888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49A23-8B08-0C48-8775-9ABF8A6F4B4C}"/>
              </a:ext>
            </a:extLst>
          </p:cNvPr>
          <p:cNvSpPr/>
          <p:nvPr/>
        </p:nvSpPr>
        <p:spPr>
          <a:xfrm>
            <a:off x="5387888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2FAFB4E-A63E-3F41-94F3-BFF427FEF793}"/>
              </a:ext>
            </a:extLst>
          </p:cNvPr>
          <p:cNvSpPr/>
          <p:nvPr/>
        </p:nvSpPr>
        <p:spPr>
          <a:xfrm>
            <a:off x="5387888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B96E72-034B-F945-B06C-2445CF5E15D6}"/>
              </a:ext>
            </a:extLst>
          </p:cNvPr>
          <p:cNvSpPr/>
          <p:nvPr/>
        </p:nvSpPr>
        <p:spPr>
          <a:xfrm>
            <a:off x="4925432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9BDCD9E-10F2-8743-A1C0-328135FCFCBC}"/>
              </a:ext>
            </a:extLst>
          </p:cNvPr>
          <p:cNvSpPr/>
          <p:nvPr/>
        </p:nvSpPr>
        <p:spPr>
          <a:xfrm>
            <a:off x="4925432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50699D-C9A9-B241-9F76-B3FEC02D0D98}"/>
              </a:ext>
            </a:extLst>
          </p:cNvPr>
          <p:cNvSpPr/>
          <p:nvPr/>
        </p:nvSpPr>
        <p:spPr>
          <a:xfrm>
            <a:off x="5850344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82396A8-A9A5-2043-96DC-9EB1711364E2}"/>
              </a:ext>
            </a:extLst>
          </p:cNvPr>
          <p:cNvSpPr/>
          <p:nvPr/>
        </p:nvSpPr>
        <p:spPr>
          <a:xfrm>
            <a:off x="6312800" y="4960875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11FDF0A-720E-1D48-B16C-37B6F8964CB7}"/>
              </a:ext>
            </a:extLst>
          </p:cNvPr>
          <p:cNvSpPr/>
          <p:nvPr/>
        </p:nvSpPr>
        <p:spPr>
          <a:xfrm>
            <a:off x="6312800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3201688-825A-8145-9E4D-4D27F730926C}"/>
              </a:ext>
            </a:extLst>
          </p:cNvPr>
          <p:cNvSpPr/>
          <p:nvPr/>
        </p:nvSpPr>
        <p:spPr>
          <a:xfrm>
            <a:off x="6312800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CC2B445-7773-AD4A-B2B5-5F58536F34E5}"/>
              </a:ext>
            </a:extLst>
          </p:cNvPr>
          <p:cNvSpPr/>
          <p:nvPr/>
        </p:nvSpPr>
        <p:spPr>
          <a:xfrm>
            <a:off x="5850344" y="5423331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EB4DF3-2CB7-5E4E-BD74-350DAE9B7374}"/>
              </a:ext>
            </a:extLst>
          </p:cNvPr>
          <p:cNvSpPr/>
          <p:nvPr/>
        </p:nvSpPr>
        <p:spPr>
          <a:xfrm>
            <a:off x="5850344" y="5885787"/>
            <a:ext cx="462456" cy="4624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7D1BFE6-E3D1-BD46-9486-929C15E79558}"/>
              </a:ext>
            </a:extLst>
          </p:cNvPr>
          <p:cNvCxnSpPr/>
          <p:nvPr/>
        </p:nvCxnSpPr>
        <p:spPr>
          <a:xfrm flipV="1">
            <a:off x="6775256" y="460586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1285804-537B-7B43-8F8C-16EFDD8104E1}"/>
              </a:ext>
            </a:extLst>
          </p:cNvPr>
          <p:cNvCxnSpPr/>
          <p:nvPr/>
        </p:nvCxnSpPr>
        <p:spPr>
          <a:xfrm flipV="1">
            <a:off x="2150696" y="461510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DC66F8A-A707-CE4B-A353-B4C944ACCD5C}"/>
              </a:ext>
            </a:extLst>
          </p:cNvPr>
          <p:cNvCxnSpPr>
            <a:cxnSpLocks/>
          </p:cNvCxnSpPr>
          <p:nvPr/>
        </p:nvCxnSpPr>
        <p:spPr>
          <a:xfrm flipV="1">
            <a:off x="2727216" y="4605866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EF5043-CE07-C14B-AA0E-1CE5AFD8FC4F}"/>
              </a:ext>
            </a:extLst>
          </p:cNvPr>
          <p:cNvCxnSpPr/>
          <p:nvPr/>
        </p:nvCxnSpPr>
        <p:spPr>
          <a:xfrm flipV="1">
            <a:off x="6312800" y="460274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83FEBF5-3513-AF43-AFBB-3307E9C13A3E}"/>
              </a:ext>
            </a:extLst>
          </p:cNvPr>
          <p:cNvCxnSpPr/>
          <p:nvPr/>
        </p:nvCxnSpPr>
        <p:spPr>
          <a:xfrm flipV="1">
            <a:off x="5850344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CEA24D-16B3-8940-8641-6E81537CAAD9}"/>
              </a:ext>
            </a:extLst>
          </p:cNvPr>
          <p:cNvCxnSpPr/>
          <p:nvPr/>
        </p:nvCxnSpPr>
        <p:spPr>
          <a:xfrm flipV="1">
            <a:off x="5381995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403569C-67CA-064F-92DE-9A1CDA4CDAA0}"/>
              </a:ext>
            </a:extLst>
          </p:cNvPr>
          <p:cNvCxnSpPr/>
          <p:nvPr/>
        </p:nvCxnSpPr>
        <p:spPr>
          <a:xfrm flipV="1">
            <a:off x="4920036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88F38D0-D5AC-1042-BF2D-B17F0C986205}"/>
              </a:ext>
            </a:extLst>
          </p:cNvPr>
          <p:cNvCxnSpPr/>
          <p:nvPr/>
        </p:nvCxnSpPr>
        <p:spPr>
          <a:xfrm flipV="1">
            <a:off x="4451190" y="4610919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4B3B4B0-1C03-D349-B92F-E6F1B6C3B908}"/>
              </a:ext>
            </a:extLst>
          </p:cNvPr>
          <p:cNvCxnSpPr/>
          <p:nvPr/>
        </p:nvCxnSpPr>
        <p:spPr>
          <a:xfrm flipV="1">
            <a:off x="3982841" y="460693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7241B85-8B12-A244-87EE-273454E7AC4A}"/>
              </a:ext>
            </a:extLst>
          </p:cNvPr>
          <p:cNvCxnSpPr/>
          <p:nvPr/>
        </p:nvCxnSpPr>
        <p:spPr>
          <a:xfrm flipV="1">
            <a:off x="3521876" y="4610917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B3D8148-BDA9-A44C-9688-91EF5202C06E}"/>
              </a:ext>
            </a:extLst>
          </p:cNvPr>
          <p:cNvCxnSpPr/>
          <p:nvPr/>
        </p:nvCxnSpPr>
        <p:spPr>
          <a:xfrm flipV="1">
            <a:off x="3066847" y="46027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39EB252-31E6-0546-9BC1-2ECAD35FAD15}"/>
              </a:ext>
            </a:extLst>
          </p:cNvPr>
          <p:cNvCxnSpPr/>
          <p:nvPr/>
        </p:nvCxnSpPr>
        <p:spPr>
          <a:xfrm flipV="1">
            <a:off x="2602190" y="4611380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35647C-2DD4-8748-9B23-1A0ACDBB2CC4}"/>
              </a:ext>
            </a:extLst>
          </p:cNvPr>
          <p:cNvCxnSpPr/>
          <p:nvPr/>
        </p:nvCxnSpPr>
        <p:spPr>
          <a:xfrm>
            <a:off x="7351776" y="4610484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C21FB27-FEF1-FC48-BBC4-55C94D5D0E98}"/>
              </a:ext>
            </a:extLst>
          </p:cNvPr>
          <p:cNvCxnSpPr/>
          <p:nvPr/>
        </p:nvCxnSpPr>
        <p:spPr>
          <a:xfrm flipV="1">
            <a:off x="6777572" y="5989683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0314E0F-F2DF-6C48-8AB7-4D461D08235C}"/>
              </a:ext>
            </a:extLst>
          </p:cNvPr>
          <p:cNvCxnSpPr/>
          <p:nvPr/>
        </p:nvCxnSpPr>
        <p:spPr>
          <a:xfrm flipV="1">
            <a:off x="6775256" y="5540671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DB2C500-A85B-ED46-9568-41FE2634C413}"/>
              </a:ext>
            </a:extLst>
          </p:cNvPr>
          <p:cNvCxnSpPr/>
          <p:nvPr/>
        </p:nvCxnSpPr>
        <p:spPr>
          <a:xfrm flipV="1">
            <a:off x="6777784" y="5063646"/>
            <a:ext cx="576520" cy="35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C2EE62E-9E0F-9F43-BC1F-5419298A50CB}"/>
              </a:ext>
            </a:extLst>
          </p:cNvPr>
          <p:cNvCxnSpPr>
            <a:cxnSpLocks/>
          </p:cNvCxnSpPr>
          <p:nvPr/>
        </p:nvCxnSpPr>
        <p:spPr>
          <a:xfrm flipV="1">
            <a:off x="2381924" y="4818563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CDF0D01-0086-E54D-9CAB-35EFE7A1BCAC}"/>
              </a:ext>
            </a:extLst>
          </p:cNvPr>
          <p:cNvCxnSpPr>
            <a:cxnSpLocks/>
          </p:cNvCxnSpPr>
          <p:nvPr/>
        </p:nvCxnSpPr>
        <p:spPr>
          <a:xfrm flipV="1">
            <a:off x="2568323" y="4702977"/>
            <a:ext cx="4624560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35BC03F-26BB-5B42-B0D2-DA6ECBF84302}"/>
              </a:ext>
            </a:extLst>
          </p:cNvPr>
          <p:cNvCxnSpPr/>
          <p:nvPr/>
        </p:nvCxnSpPr>
        <p:spPr>
          <a:xfrm>
            <a:off x="6980971" y="4827800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15ACB3-C294-B14B-B96F-2D79AFD1A556}"/>
              </a:ext>
            </a:extLst>
          </p:cNvPr>
          <p:cNvCxnSpPr/>
          <p:nvPr/>
        </p:nvCxnSpPr>
        <p:spPr>
          <a:xfrm>
            <a:off x="7167370" y="4702977"/>
            <a:ext cx="0" cy="1390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63E1E0C8-81F7-B440-9C62-397035B2A6F4}"/>
              </a:ext>
            </a:extLst>
          </p:cNvPr>
          <p:cNvSpPr/>
          <p:nvPr/>
        </p:nvSpPr>
        <p:spPr>
          <a:xfrm rot="14320161">
            <a:off x="7049178" y="5911866"/>
            <a:ext cx="158044" cy="730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8105937-40B9-7F41-9210-2F3DFADB42DE}"/>
              </a:ext>
            </a:extLst>
          </p:cNvPr>
          <p:cNvSpPr txBox="1"/>
          <p:nvPr/>
        </p:nvSpPr>
        <p:spPr>
          <a:xfrm>
            <a:off x="7090447" y="6320830"/>
            <a:ext cx="173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Filters (n=3)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A3CEB24-6A5D-A24A-9BE1-BBE426442D1A}"/>
              </a:ext>
            </a:extLst>
          </p:cNvPr>
          <p:cNvCxnSpPr>
            <a:cxnSpLocks/>
          </p:cNvCxnSpPr>
          <p:nvPr/>
        </p:nvCxnSpPr>
        <p:spPr>
          <a:xfrm>
            <a:off x="2936076" y="3215927"/>
            <a:ext cx="383594" cy="139455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7EF9-0941-E544-B63E-050378A6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5C6D-96EF-A244-8102-20A97BB7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enables machine learning to not only learn how features can be used for classification, but also learn the features themselves from the most basic representations</a:t>
            </a:r>
          </a:p>
          <a:p>
            <a:r>
              <a:rPr lang="en-US" dirty="0"/>
              <a:t>Deep learning is a process of learning simple patterns in the data and building off of those patterns to learn more complex ones</a:t>
            </a:r>
          </a:p>
        </p:txBody>
      </p:sp>
    </p:spTree>
    <p:extLst>
      <p:ext uri="{BB962C8B-B14F-4D97-AF65-F5344CB8AC3E}">
        <p14:creationId xmlns:p14="http://schemas.microsoft.com/office/powerpoint/2010/main" val="170784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C943-1906-7D48-9FDE-924F6CC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28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Typical Deep CNN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142F6-04ED-BF48-A83D-7BFA363431F6}"/>
              </a:ext>
            </a:extLst>
          </p:cNvPr>
          <p:cNvSpPr txBox="1"/>
          <p:nvPr/>
        </p:nvSpPr>
        <p:spPr>
          <a:xfrm>
            <a:off x="2913925" y="1944547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B99DA-EA9F-6940-BC65-212B4F87D2AF}"/>
              </a:ext>
            </a:extLst>
          </p:cNvPr>
          <p:cNvSpPr txBox="1"/>
          <p:nvPr/>
        </p:nvSpPr>
        <p:spPr>
          <a:xfrm>
            <a:off x="2913922" y="2517679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32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206BE-4386-8C47-A6FD-9F2C3CAF7098}"/>
              </a:ext>
            </a:extLst>
          </p:cNvPr>
          <p:cNvSpPr txBox="1"/>
          <p:nvPr/>
        </p:nvSpPr>
        <p:spPr>
          <a:xfrm>
            <a:off x="2913920" y="3094111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64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9404E-C918-E84A-9B39-EEA94FD604C6}"/>
              </a:ext>
            </a:extLst>
          </p:cNvPr>
          <p:cNvSpPr txBox="1"/>
          <p:nvPr/>
        </p:nvSpPr>
        <p:spPr>
          <a:xfrm>
            <a:off x="2913918" y="5405773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F7704-FD62-5A4E-AF18-6B7ED7EEF50E}"/>
              </a:ext>
            </a:extLst>
          </p:cNvPr>
          <p:cNvSpPr txBox="1"/>
          <p:nvPr/>
        </p:nvSpPr>
        <p:spPr>
          <a:xfrm>
            <a:off x="2913920" y="3667243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64 Filters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DB74D-97EF-464C-A164-B7251ED05FBD}"/>
              </a:ext>
            </a:extLst>
          </p:cNvPr>
          <p:cNvSpPr txBox="1"/>
          <p:nvPr/>
        </p:nvSpPr>
        <p:spPr>
          <a:xfrm>
            <a:off x="2913919" y="4240375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6AEA-398D-EC4F-B823-FD52C13EF402}"/>
              </a:ext>
            </a:extLst>
          </p:cNvPr>
          <p:cNvSpPr txBox="1"/>
          <p:nvPr/>
        </p:nvSpPr>
        <p:spPr>
          <a:xfrm>
            <a:off x="2913918" y="4813507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8EC71C24-393A-1949-AC6D-D144AB86DE52}"/>
              </a:ext>
            </a:extLst>
          </p:cNvPr>
          <p:cNvSpPr/>
          <p:nvPr/>
        </p:nvSpPr>
        <p:spPr>
          <a:xfrm>
            <a:off x="4328932" y="2317179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E830893-DA87-564B-AE89-78634FAEF23C}"/>
              </a:ext>
            </a:extLst>
          </p:cNvPr>
          <p:cNvSpPr/>
          <p:nvPr/>
        </p:nvSpPr>
        <p:spPr>
          <a:xfrm>
            <a:off x="4328932" y="2887011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4887888-5DDC-B24D-94A3-A1F6354EA395}"/>
              </a:ext>
            </a:extLst>
          </p:cNvPr>
          <p:cNvSpPr/>
          <p:nvPr/>
        </p:nvSpPr>
        <p:spPr>
          <a:xfrm>
            <a:off x="4340496" y="3464749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E5A5FF7-97E7-E245-B8EF-43C1F0A0D59C}"/>
              </a:ext>
            </a:extLst>
          </p:cNvPr>
          <p:cNvSpPr/>
          <p:nvPr/>
        </p:nvSpPr>
        <p:spPr>
          <a:xfrm>
            <a:off x="4352060" y="4045632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41FE21A-EB87-6246-96B4-14100E69DCA1}"/>
              </a:ext>
            </a:extLst>
          </p:cNvPr>
          <p:cNvSpPr/>
          <p:nvPr/>
        </p:nvSpPr>
        <p:spPr>
          <a:xfrm>
            <a:off x="4352060" y="4609707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1CE81FE-E25E-A645-BE3B-8F8B919D8AF8}"/>
              </a:ext>
            </a:extLst>
          </p:cNvPr>
          <p:cNvSpPr/>
          <p:nvPr/>
        </p:nvSpPr>
        <p:spPr>
          <a:xfrm>
            <a:off x="4352060" y="5186007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0415BF-A263-5A46-8D30-2DAB9F50EBEB}"/>
              </a:ext>
            </a:extLst>
          </p:cNvPr>
          <p:cNvSpPr txBox="1"/>
          <p:nvPr/>
        </p:nvSpPr>
        <p:spPr>
          <a:xfrm>
            <a:off x="6528120" y="2517679"/>
            <a:ext cx="22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Patterns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4C075-392A-6240-AE7D-7D9E7216AEA9}"/>
              </a:ext>
            </a:extLst>
          </p:cNvPr>
          <p:cNvSpPr txBox="1"/>
          <p:nvPr/>
        </p:nvSpPr>
        <p:spPr>
          <a:xfrm>
            <a:off x="6528119" y="3667243"/>
            <a:ext cx="22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Complex Patterns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86A190-26A8-E648-9687-68FAF788CF76}"/>
              </a:ext>
            </a:extLst>
          </p:cNvPr>
          <p:cNvCxnSpPr/>
          <p:nvPr/>
        </p:nvCxnSpPr>
        <p:spPr>
          <a:xfrm>
            <a:off x="6366076" y="2702345"/>
            <a:ext cx="0" cy="1149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AE2F55-19BB-C942-BF67-B0830E1A0E6D}"/>
              </a:ext>
            </a:extLst>
          </p:cNvPr>
          <p:cNvSpPr txBox="1"/>
          <p:nvPr/>
        </p:nvSpPr>
        <p:spPr>
          <a:xfrm>
            <a:off x="6528119" y="4240375"/>
            <a:ext cx="22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into 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B52AC5-A97E-C742-83C3-34BA34148561}"/>
              </a:ext>
            </a:extLst>
          </p:cNvPr>
          <p:cNvSpPr txBox="1"/>
          <p:nvPr/>
        </p:nvSpPr>
        <p:spPr>
          <a:xfrm>
            <a:off x="6366076" y="4923149"/>
            <a:ext cx="24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neural network</a:t>
            </a:r>
          </a:p>
          <a:p>
            <a:pPr algn="ctr"/>
            <a:r>
              <a:rPr lang="en-US" dirty="0"/>
              <a:t>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0359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4512-10C6-4741-9BF9-E76C4F4C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with convolution: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number of features grows as we go deeper in the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1C89B-586B-6040-8FD9-9F09C28B2809}"/>
              </a:ext>
            </a:extLst>
          </p:cNvPr>
          <p:cNvSpPr txBox="1"/>
          <p:nvPr/>
        </p:nvSpPr>
        <p:spPr>
          <a:xfrm>
            <a:off x="2381490" y="1944547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 </a:t>
            </a:r>
            <a:r>
              <a:rPr lang="en-US" b="1" dirty="0"/>
              <a:t>(10x10 image)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72741-7568-F148-9A20-7A41875D71BF}"/>
              </a:ext>
            </a:extLst>
          </p:cNvPr>
          <p:cNvSpPr txBox="1"/>
          <p:nvPr/>
        </p:nvSpPr>
        <p:spPr>
          <a:xfrm>
            <a:off x="2381487" y="2517679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32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CBB7F-9728-1E47-84A7-6C30C0F27B39}"/>
              </a:ext>
            </a:extLst>
          </p:cNvPr>
          <p:cNvSpPr txBox="1"/>
          <p:nvPr/>
        </p:nvSpPr>
        <p:spPr>
          <a:xfrm>
            <a:off x="2381485" y="3094111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64 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7B1B2-533D-B448-BB3C-975628A41EEA}"/>
              </a:ext>
            </a:extLst>
          </p:cNvPr>
          <p:cNvSpPr txBox="1"/>
          <p:nvPr/>
        </p:nvSpPr>
        <p:spPr>
          <a:xfrm>
            <a:off x="2381483" y="5405773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4CFFD-CFE2-D14D-BB26-95CAF060044E}"/>
              </a:ext>
            </a:extLst>
          </p:cNvPr>
          <p:cNvSpPr txBox="1"/>
          <p:nvPr/>
        </p:nvSpPr>
        <p:spPr>
          <a:xfrm>
            <a:off x="2381485" y="3667243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64 Filters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7B6A6-6CFA-AD49-99A1-A3F0E5FCEFCA}"/>
              </a:ext>
            </a:extLst>
          </p:cNvPr>
          <p:cNvSpPr txBox="1"/>
          <p:nvPr/>
        </p:nvSpPr>
        <p:spPr>
          <a:xfrm>
            <a:off x="2381484" y="4240375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EC9FB-E388-EF4C-B223-DB80B0CF620C}"/>
              </a:ext>
            </a:extLst>
          </p:cNvPr>
          <p:cNvSpPr txBox="1"/>
          <p:nvPr/>
        </p:nvSpPr>
        <p:spPr>
          <a:xfrm>
            <a:off x="2381483" y="4813507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A02364-153B-DC4D-BF71-6E13D608E243}"/>
              </a:ext>
            </a:extLst>
          </p:cNvPr>
          <p:cNvSpPr/>
          <p:nvPr/>
        </p:nvSpPr>
        <p:spPr>
          <a:xfrm>
            <a:off x="3796497" y="2317179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0220EDC-D4CF-134A-96EE-2E4D7E602386}"/>
              </a:ext>
            </a:extLst>
          </p:cNvPr>
          <p:cNvSpPr/>
          <p:nvPr/>
        </p:nvSpPr>
        <p:spPr>
          <a:xfrm>
            <a:off x="3796497" y="2887011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80E9B09-DB15-814A-8385-49096DD225C9}"/>
              </a:ext>
            </a:extLst>
          </p:cNvPr>
          <p:cNvSpPr/>
          <p:nvPr/>
        </p:nvSpPr>
        <p:spPr>
          <a:xfrm>
            <a:off x="3808061" y="3464749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C90CD98-C864-874E-A05B-578AE167E92E}"/>
              </a:ext>
            </a:extLst>
          </p:cNvPr>
          <p:cNvSpPr/>
          <p:nvPr/>
        </p:nvSpPr>
        <p:spPr>
          <a:xfrm>
            <a:off x="3819625" y="4045632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0212F20-B288-4F46-BD7B-7A8DDA2A7243}"/>
              </a:ext>
            </a:extLst>
          </p:cNvPr>
          <p:cNvSpPr/>
          <p:nvPr/>
        </p:nvSpPr>
        <p:spPr>
          <a:xfrm>
            <a:off x="3819625" y="4609707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EBC07CB-1487-6443-9A66-3D796F2E8AC8}"/>
              </a:ext>
            </a:extLst>
          </p:cNvPr>
          <p:cNvSpPr/>
          <p:nvPr/>
        </p:nvSpPr>
        <p:spPr>
          <a:xfrm>
            <a:off x="3819625" y="5186007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39F3E-D2E8-8547-853A-7CB4D182EA55}"/>
              </a:ext>
            </a:extLst>
          </p:cNvPr>
          <p:cNvSpPr txBox="1"/>
          <p:nvPr/>
        </p:nvSpPr>
        <p:spPr>
          <a:xfrm>
            <a:off x="5674447" y="1950208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30DA-EE9E-E146-8F37-BC62FD32DAC1}"/>
              </a:ext>
            </a:extLst>
          </p:cNvPr>
          <p:cNvSpPr txBox="1"/>
          <p:nvPr/>
        </p:nvSpPr>
        <p:spPr>
          <a:xfrm>
            <a:off x="5674447" y="2517679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8*8*32 = 2048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FEAC5-D5BE-9E42-8202-5F097FAA9F4E}"/>
              </a:ext>
            </a:extLst>
          </p:cNvPr>
          <p:cNvSpPr txBox="1"/>
          <p:nvPr/>
        </p:nvSpPr>
        <p:spPr>
          <a:xfrm>
            <a:off x="5674447" y="3094111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6*6*32*64 = 73728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077F3-65E1-D641-82B0-7A257D59273B}"/>
              </a:ext>
            </a:extLst>
          </p:cNvPr>
          <p:cNvSpPr txBox="1"/>
          <p:nvPr/>
        </p:nvSpPr>
        <p:spPr>
          <a:xfrm>
            <a:off x="5674446" y="3663943"/>
            <a:ext cx="322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4*4*32*64*64 = 2097152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2894D-598E-4F49-A9E6-7B36C103F74B}"/>
              </a:ext>
            </a:extLst>
          </p:cNvPr>
          <p:cNvSpPr txBox="1"/>
          <p:nvPr/>
        </p:nvSpPr>
        <p:spPr>
          <a:xfrm>
            <a:off x="5674446" y="4249432"/>
            <a:ext cx="322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2097152 Features!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2A445-EB48-434A-9FFF-BCD84E765368}"/>
              </a:ext>
            </a:extLst>
          </p:cNvPr>
          <p:cNvSpPr txBox="1"/>
          <p:nvPr/>
        </p:nvSpPr>
        <p:spPr>
          <a:xfrm>
            <a:off x="347994" y="2648280"/>
            <a:ext cx="191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3x3 kernels for each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274409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54F7-E1F5-6B40-B9F8-EB76B29F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F682-09B8-094E-B48C-EF0DA59E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Reduce the the dimensions of the data by taking the maximum value within a specified window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26469F-44DA-C94D-90C5-9DC2D85D8D34}"/>
              </a:ext>
            </a:extLst>
          </p:cNvPr>
          <p:cNvGrpSpPr/>
          <p:nvPr/>
        </p:nvGrpSpPr>
        <p:grpSpPr>
          <a:xfrm>
            <a:off x="1832674" y="3459570"/>
            <a:ext cx="1849824" cy="1849824"/>
            <a:chOff x="1242364" y="3216501"/>
            <a:chExt cx="1849824" cy="1849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9BB41F-D866-214F-B2F2-455DAAA480A1}"/>
                </a:ext>
              </a:extLst>
            </p:cNvPr>
            <p:cNvSpPr/>
            <p:nvPr/>
          </p:nvSpPr>
          <p:spPr>
            <a:xfrm>
              <a:off x="1242364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D54B07-0CEF-A340-99B4-4D8EDA228CCC}"/>
                </a:ext>
              </a:extLst>
            </p:cNvPr>
            <p:cNvSpPr/>
            <p:nvPr/>
          </p:nvSpPr>
          <p:spPr>
            <a:xfrm>
              <a:off x="1704820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01E93D-6126-434F-83E5-172DEBB524F4}"/>
                </a:ext>
              </a:extLst>
            </p:cNvPr>
            <p:cNvSpPr/>
            <p:nvPr/>
          </p:nvSpPr>
          <p:spPr>
            <a:xfrm>
              <a:off x="2167276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F170CA-3627-4C4A-B6F7-874EE82BC1E8}"/>
                </a:ext>
              </a:extLst>
            </p:cNvPr>
            <p:cNvSpPr/>
            <p:nvPr/>
          </p:nvSpPr>
          <p:spPr>
            <a:xfrm>
              <a:off x="1242364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C01B6-8FF3-3341-B546-54DC6C762F5A}"/>
                </a:ext>
              </a:extLst>
            </p:cNvPr>
            <p:cNvSpPr/>
            <p:nvPr/>
          </p:nvSpPr>
          <p:spPr>
            <a:xfrm>
              <a:off x="1242364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E5A1A0-1093-D046-A7CE-CD9147E923D5}"/>
                </a:ext>
              </a:extLst>
            </p:cNvPr>
            <p:cNvSpPr/>
            <p:nvPr/>
          </p:nvSpPr>
          <p:spPr>
            <a:xfrm>
              <a:off x="1704820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BF7BF4-CE7B-8C42-ABF4-A2CEE8D7F400}"/>
                </a:ext>
              </a:extLst>
            </p:cNvPr>
            <p:cNvSpPr/>
            <p:nvPr/>
          </p:nvSpPr>
          <p:spPr>
            <a:xfrm>
              <a:off x="2167276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A43C95-95BC-894A-A52F-3F97331B5CCC}"/>
                </a:ext>
              </a:extLst>
            </p:cNvPr>
            <p:cNvSpPr/>
            <p:nvPr/>
          </p:nvSpPr>
          <p:spPr>
            <a:xfrm>
              <a:off x="2167276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926CB3-6724-1245-9FCB-366CE3610AA6}"/>
                </a:ext>
              </a:extLst>
            </p:cNvPr>
            <p:cNvSpPr/>
            <p:nvPr/>
          </p:nvSpPr>
          <p:spPr>
            <a:xfrm>
              <a:off x="2167276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1A95DA-917A-6D4D-9DB8-6622DB949634}"/>
                </a:ext>
              </a:extLst>
            </p:cNvPr>
            <p:cNvSpPr/>
            <p:nvPr/>
          </p:nvSpPr>
          <p:spPr>
            <a:xfrm>
              <a:off x="1704820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694DCB-9266-EC43-9DAE-6B7813EDBB72}"/>
                </a:ext>
              </a:extLst>
            </p:cNvPr>
            <p:cNvSpPr/>
            <p:nvPr/>
          </p:nvSpPr>
          <p:spPr>
            <a:xfrm>
              <a:off x="1704820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10510-47DA-F241-9A64-F30DD728B9DD}"/>
                </a:ext>
              </a:extLst>
            </p:cNvPr>
            <p:cNvSpPr/>
            <p:nvPr/>
          </p:nvSpPr>
          <p:spPr>
            <a:xfrm>
              <a:off x="1242364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1936B4-98FE-4E40-B723-10FE25AA3894}"/>
                </a:ext>
              </a:extLst>
            </p:cNvPr>
            <p:cNvSpPr/>
            <p:nvPr/>
          </p:nvSpPr>
          <p:spPr>
            <a:xfrm>
              <a:off x="2629732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A4514D-4CE2-8847-828A-5215E7F8AB15}"/>
                </a:ext>
              </a:extLst>
            </p:cNvPr>
            <p:cNvSpPr/>
            <p:nvPr/>
          </p:nvSpPr>
          <p:spPr>
            <a:xfrm>
              <a:off x="2629732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56641D-8C4F-C548-945A-4139447CF313}"/>
                </a:ext>
              </a:extLst>
            </p:cNvPr>
            <p:cNvSpPr/>
            <p:nvPr/>
          </p:nvSpPr>
          <p:spPr>
            <a:xfrm>
              <a:off x="2629732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89DC0C-26C9-8C46-92F4-9833F54B71EC}"/>
                </a:ext>
              </a:extLst>
            </p:cNvPr>
            <p:cNvSpPr/>
            <p:nvPr/>
          </p:nvSpPr>
          <p:spPr>
            <a:xfrm>
              <a:off x="2629732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9E1E2E-560F-BE48-A9F3-E91E9087B079}"/>
              </a:ext>
            </a:extLst>
          </p:cNvPr>
          <p:cNvGrpSpPr/>
          <p:nvPr/>
        </p:nvGrpSpPr>
        <p:grpSpPr>
          <a:xfrm>
            <a:off x="5301333" y="3459570"/>
            <a:ext cx="1849824" cy="1849824"/>
            <a:chOff x="5011966" y="3459570"/>
            <a:chExt cx="924912" cy="9249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A3CC9F-5EDF-914C-9D1C-948ACBD4526D}"/>
                </a:ext>
              </a:extLst>
            </p:cNvPr>
            <p:cNvSpPr/>
            <p:nvPr/>
          </p:nvSpPr>
          <p:spPr>
            <a:xfrm>
              <a:off x="5011966" y="345957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7B711-4AA1-7E4C-9B4B-1F7AFF3BB186}"/>
                </a:ext>
              </a:extLst>
            </p:cNvPr>
            <p:cNvSpPr/>
            <p:nvPr/>
          </p:nvSpPr>
          <p:spPr>
            <a:xfrm>
              <a:off x="5474422" y="345957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5F15E5-4D61-1440-8AFA-7BDE694CF7B5}"/>
                </a:ext>
              </a:extLst>
            </p:cNvPr>
            <p:cNvSpPr/>
            <p:nvPr/>
          </p:nvSpPr>
          <p:spPr>
            <a:xfrm>
              <a:off x="5011966" y="392202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2EA5CC-191E-5D4A-9B72-905C30501020}"/>
                </a:ext>
              </a:extLst>
            </p:cNvPr>
            <p:cNvSpPr/>
            <p:nvPr/>
          </p:nvSpPr>
          <p:spPr>
            <a:xfrm>
              <a:off x="5474422" y="392202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B49AE08-9639-D248-8A3E-DAE80D1174C1}"/>
              </a:ext>
            </a:extLst>
          </p:cNvPr>
          <p:cNvSpPr/>
          <p:nvPr/>
        </p:nvSpPr>
        <p:spPr>
          <a:xfrm>
            <a:off x="1832674" y="3459570"/>
            <a:ext cx="924912" cy="924912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940A9E-98F2-5543-BCB6-44F507249C99}"/>
              </a:ext>
            </a:extLst>
          </p:cNvPr>
          <p:cNvSpPr/>
          <p:nvPr/>
        </p:nvSpPr>
        <p:spPr>
          <a:xfrm>
            <a:off x="2757586" y="3459570"/>
            <a:ext cx="924912" cy="924912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D78251-C924-0C42-94E4-49F291572534}"/>
              </a:ext>
            </a:extLst>
          </p:cNvPr>
          <p:cNvSpPr/>
          <p:nvPr/>
        </p:nvSpPr>
        <p:spPr>
          <a:xfrm>
            <a:off x="1832674" y="4384482"/>
            <a:ext cx="924912" cy="924912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1845CB-3A32-F140-80D0-FC56ECD414F6}"/>
              </a:ext>
            </a:extLst>
          </p:cNvPr>
          <p:cNvSpPr/>
          <p:nvPr/>
        </p:nvSpPr>
        <p:spPr>
          <a:xfrm>
            <a:off x="2757586" y="4384482"/>
            <a:ext cx="924912" cy="924912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45A2C3-6BFE-6845-B9EE-517FDA3D2109}"/>
              </a:ext>
            </a:extLst>
          </p:cNvPr>
          <p:cNvSpPr/>
          <p:nvPr/>
        </p:nvSpPr>
        <p:spPr>
          <a:xfrm>
            <a:off x="5301333" y="3467759"/>
            <a:ext cx="924912" cy="924912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028360-9811-454B-9BE1-8516D572E574}"/>
              </a:ext>
            </a:extLst>
          </p:cNvPr>
          <p:cNvSpPr/>
          <p:nvPr/>
        </p:nvSpPr>
        <p:spPr>
          <a:xfrm>
            <a:off x="6226245" y="3467759"/>
            <a:ext cx="924912" cy="924912"/>
          </a:xfrm>
          <a:prstGeom prst="rect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CC823D-FF23-FB4E-B6D6-9B88D593B23D}"/>
              </a:ext>
            </a:extLst>
          </p:cNvPr>
          <p:cNvSpPr/>
          <p:nvPr/>
        </p:nvSpPr>
        <p:spPr>
          <a:xfrm>
            <a:off x="5301333" y="4392671"/>
            <a:ext cx="924912" cy="924912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9D1484-4943-5F49-90FD-6F72A3FE9D05}"/>
              </a:ext>
            </a:extLst>
          </p:cNvPr>
          <p:cNvSpPr/>
          <p:nvPr/>
        </p:nvSpPr>
        <p:spPr>
          <a:xfrm>
            <a:off x="6226245" y="4392671"/>
            <a:ext cx="924912" cy="924912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A372CD12-A3CA-AB4C-8E70-65D56CC7BABA}"/>
              </a:ext>
            </a:extLst>
          </p:cNvPr>
          <p:cNvSpPr/>
          <p:nvPr/>
        </p:nvSpPr>
        <p:spPr>
          <a:xfrm>
            <a:off x="4201611" y="4178460"/>
            <a:ext cx="578735" cy="451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4512-10C6-4741-9BF9-E76C4F4C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with convolution: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number of features grows as we go deeper in the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1C89B-586B-6040-8FD9-9F09C28B2809}"/>
              </a:ext>
            </a:extLst>
          </p:cNvPr>
          <p:cNvSpPr txBox="1"/>
          <p:nvPr/>
        </p:nvSpPr>
        <p:spPr>
          <a:xfrm>
            <a:off x="2662169" y="2314936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 </a:t>
            </a:r>
            <a:r>
              <a:rPr lang="en-US" b="1" dirty="0"/>
              <a:t>(10x10 image)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72741-7568-F148-9A20-7A41875D71BF}"/>
              </a:ext>
            </a:extLst>
          </p:cNvPr>
          <p:cNvSpPr txBox="1"/>
          <p:nvPr/>
        </p:nvSpPr>
        <p:spPr>
          <a:xfrm>
            <a:off x="2662166" y="2888068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32 Filters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A02364-153B-DC4D-BF71-6E13D608E243}"/>
              </a:ext>
            </a:extLst>
          </p:cNvPr>
          <p:cNvSpPr/>
          <p:nvPr/>
        </p:nvSpPr>
        <p:spPr>
          <a:xfrm>
            <a:off x="4077176" y="2687568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0220EDC-D4CF-134A-96EE-2E4D7E602386}"/>
              </a:ext>
            </a:extLst>
          </p:cNvPr>
          <p:cNvSpPr/>
          <p:nvPr/>
        </p:nvSpPr>
        <p:spPr>
          <a:xfrm>
            <a:off x="4077176" y="3257400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39F3E-D2E8-8547-853A-7CB4D182EA55}"/>
              </a:ext>
            </a:extLst>
          </p:cNvPr>
          <p:cNvSpPr txBox="1"/>
          <p:nvPr/>
        </p:nvSpPr>
        <p:spPr>
          <a:xfrm>
            <a:off x="5955126" y="2314936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30DA-EE9E-E146-8F37-BC62FD32DAC1}"/>
              </a:ext>
            </a:extLst>
          </p:cNvPr>
          <p:cNvSpPr txBox="1"/>
          <p:nvPr/>
        </p:nvSpPr>
        <p:spPr>
          <a:xfrm>
            <a:off x="5955126" y="2894989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8*8*32 = 2048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FEAC5-D5BE-9E42-8202-5F097FAA9F4E}"/>
              </a:ext>
            </a:extLst>
          </p:cNvPr>
          <p:cNvSpPr txBox="1"/>
          <p:nvPr/>
        </p:nvSpPr>
        <p:spPr>
          <a:xfrm>
            <a:off x="5955126" y="3477166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4x4*32 = 512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B6D299-99B4-CC44-BCC5-F31EDA2E9EE8}"/>
              </a:ext>
            </a:extLst>
          </p:cNvPr>
          <p:cNvSpPr txBox="1"/>
          <p:nvPr/>
        </p:nvSpPr>
        <p:spPr>
          <a:xfrm>
            <a:off x="2662161" y="3477166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0C0E0-E45F-FD4E-BC37-B08C93C59449}"/>
              </a:ext>
            </a:extLst>
          </p:cNvPr>
          <p:cNvSpPr txBox="1"/>
          <p:nvPr/>
        </p:nvSpPr>
        <p:spPr>
          <a:xfrm>
            <a:off x="475310" y="2684268"/>
            <a:ext cx="207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3x3 convolutional layers</a:t>
            </a:r>
          </a:p>
          <a:p>
            <a:endParaRPr lang="en-US" dirty="0"/>
          </a:p>
          <a:p>
            <a:r>
              <a:rPr lang="en-US" dirty="0"/>
              <a:t>2x2 </a:t>
            </a:r>
            <a:r>
              <a:rPr lang="en-US" dirty="0" err="1"/>
              <a:t>Maxpooling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5321A-DED7-4147-957B-2F5DC8A61264}"/>
              </a:ext>
            </a:extLst>
          </p:cNvPr>
          <p:cNvSpPr txBox="1"/>
          <p:nvPr/>
        </p:nvSpPr>
        <p:spPr>
          <a:xfrm>
            <a:off x="2662161" y="4050298"/>
            <a:ext cx="317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 64 Filters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5483B9-CB12-0148-8607-ABEDA04122E2}"/>
              </a:ext>
            </a:extLst>
          </p:cNvPr>
          <p:cNvSpPr txBox="1"/>
          <p:nvPr/>
        </p:nvSpPr>
        <p:spPr>
          <a:xfrm>
            <a:off x="5955126" y="4050298"/>
            <a:ext cx="28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Size: </a:t>
            </a:r>
            <a:r>
              <a:rPr lang="en-US" dirty="0"/>
              <a:t>2*2*32*64 = 8192 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B5B8F2E6-382A-1F4B-9A11-6DFD3844CE1D}"/>
              </a:ext>
            </a:extLst>
          </p:cNvPr>
          <p:cNvSpPr/>
          <p:nvPr/>
        </p:nvSpPr>
        <p:spPr>
          <a:xfrm>
            <a:off x="4077176" y="3848903"/>
            <a:ext cx="358805" cy="20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32AC1-56C0-A246-8CD6-2DB4FBF54E9D}"/>
              </a:ext>
            </a:extLst>
          </p:cNvPr>
          <p:cNvSpPr txBox="1"/>
          <p:nvPr/>
        </p:nvSpPr>
        <p:spPr>
          <a:xfrm>
            <a:off x="855082" y="4878176"/>
            <a:ext cx="743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actually reach our limit on convolutions sooner and are forced to stop here and move to flattening into features and training a dense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0385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6DAB-B19A-6246-99AF-4C9F65FB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Overcoming Overfitting with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73F8-6B6B-1E48-A247-983917F9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randomly set a certain percentage of features to 0, forcing the machine learning algorithm to learn consistent patterns in the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“Soon after that I went to my bank. The tellers kept changing and I asked one of them why. He said he didn't know but they got moved around a lot. I figured it must be because it would require cooperation between employees to successfully defraud the bank. This made me realize that randomly removing a different subset of neurons on each example would prevent conspiracies and thus reduce overfitting.”</a:t>
            </a:r>
          </a:p>
          <a:p>
            <a:pPr marL="0" indent="0" algn="r">
              <a:buNone/>
            </a:pPr>
            <a:r>
              <a:rPr lang="en-US" sz="2400" dirty="0"/>
              <a:t> – Geoff Hinton</a:t>
            </a:r>
          </a:p>
        </p:txBody>
      </p:sp>
    </p:spTree>
    <p:extLst>
      <p:ext uri="{BB962C8B-B14F-4D97-AF65-F5344CB8AC3E}">
        <p14:creationId xmlns:p14="http://schemas.microsoft.com/office/powerpoint/2010/main" val="244279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A23-8FFF-E64B-AF17-68F56E96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Dropout Layer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08C9DF-ABF1-6E4C-ACC8-EAF7A64BB5B9}"/>
              </a:ext>
            </a:extLst>
          </p:cNvPr>
          <p:cNvGrpSpPr/>
          <p:nvPr/>
        </p:nvGrpSpPr>
        <p:grpSpPr>
          <a:xfrm>
            <a:off x="1288663" y="2209503"/>
            <a:ext cx="2727751" cy="2727751"/>
            <a:chOff x="1242364" y="3216501"/>
            <a:chExt cx="1849824" cy="18498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42E949-36A0-294F-9BA5-EF40C3DCF73F}"/>
                </a:ext>
              </a:extLst>
            </p:cNvPr>
            <p:cNvSpPr/>
            <p:nvPr/>
          </p:nvSpPr>
          <p:spPr>
            <a:xfrm>
              <a:off x="1242364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B27F96-02D3-DD4A-A717-649B9AE3DDD6}"/>
                </a:ext>
              </a:extLst>
            </p:cNvPr>
            <p:cNvSpPr/>
            <p:nvPr/>
          </p:nvSpPr>
          <p:spPr>
            <a:xfrm>
              <a:off x="1704820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831F5F-E33C-254F-AEDE-AA7DB637DA11}"/>
                </a:ext>
              </a:extLst>
            </p:cNvPr>
            <p:cNvSpPr/>
            <p:nvPr/>
          </p:nvSpPr>
          <p:spPr>
            <a:xfrm>
              <a:off x="2167276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F25B4-9EDE-F544-BDEA-AC7F8DFC51F5}"/>
                </a:ext>
              </a:extLst>
            </p:cNvPr>
            <p:cNvSpPr/>
            <p:nvPr/>
          </p:nvSpPr>
          <p:spPr>
            <a:xfrm>
              <a:off x="1242364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AC4D0C-6E83-B94F-86B0-987CBFB715FA}"/>
                </a:ext>
              </a:extLst>
            </p:cNvPr>
            <p:cNvSpPr/>
            <p:nvPr/>
          </p:nvSpPr>
          <p:spPr>
            <a:xfrm>
              <a:off x="1242364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E9035F-6CFB-B345-AB0C-5077A4C7DE9E}"/>
                </a:ext>
              </a:extLst>
            </p:cNvPr>
            <p:cNvSpPr/>
            <p:nvPr/>
          </p:nvSpPr>
          <p:spPr>
            <a:xfrm>
              <a:off x="1704820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A4614B-7DA8-B846-A5E4-D3C689CD7EDE}"/>
                </a:ext>
              </a:extLst>
            </p:cNvPr>
            <p:cNvSpPr/>
            <p:nvPr/>
          </p:nvSpPr>
          <p:spPr>
            <a:xfrm>
              <a:off x="2167276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AC533-B5AA-0845-9189-470B7FD88048}"/>
                </a:ext>
              </a:extLst>
            </p:cNvPr>
            <p:cNvSpPr/>
            <p:nvPr/>
          </p:nvSpPr>
          <p:spPr>
            <a:xfrm>
              <a:off x="2167276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B10C2-0072-544B-A47A-F734F30AEA1B}"/>
                </a:ext>
              </a:extLst>
            </p:cNvPr>
            <p:cNvSpPr/>
            <p:nvPr/>
          </p:nvSpPr>
          <p:spPr>
            <a:xfrm>
              <a:off x="2167276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EF0445-BEAA-A748-9B4E-3B5DDDC16DEF}"/>
                </a:ext>
              </a:extLst>
            </p:cNvPr>
            <p:cNvSpPr/>
            <p:nvPr/>
          </p:nvSpPr>
          <p:spPr>
            <a:xfrm>
              <a:off x="1704820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6CF7B5-4B9D-4849-8CFB-F71A357725A9}"/>
                </a:ext>
              </a:extLst>
            </p:cNvPr>
            <p:cNvSpPr/>
            <p:nvPr/>
          </p:nvSpPr>
          <p:spPr>
            <a:xfrm>
              <a:off x="1704820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96EF26-E62E-BB4F-BEA9-25C8078DBF81}"/>
                </a:ext>
              </a:extLst>
            </p:cNvPr>
            <p:cNvSpPr/>
            <p:nvPr/>
          </p:nvSpPr>
          <p:spPr>
            <a:xfrm>
              <a:off x="1242364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88EE1D-2E5B-8341-B729-841FFD0B93F3}"/>
                </a:ext>
              </a:extLst>
            </p:cNvPr>
            <p:cNvSpPr/>
            <p:nvPr/>
          </p:nvSpPr>
          <p:spPr>
            <a:xfrm>
              <a:off x="2629732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2E50ED-4F91-D540-AE57-2E4C17DC5704}"/>
                </a:ext>
              </a:extLst>
            </p:cNvPr>
            <p:cNvSpPr/>
            <p:nvPr/>
          </p:nvSpPr>
          <p:spPr>
            <a:xfrm>
              <a:off x="2629732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B6D56D-D612-0A42-B54B-70C68F79EB2F}"/>
                </a:ext>
              </a:extLst>
            </p:cNvPr>
            <p:cNvSpPr/>
            <p:nvPr/>
          </p:nvSpPr>
          <p:spPr>
            <a:xfrm>
              <a:off x="2629732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F28085-1B88-9D4A-9BAE-A261D5A9ACAA}"/>
                </a:ext>
              </a:extLst>
            </p:cNvPr>
            <p:cNvSpPr/>
            <p:nvPr/>
          </p:nvSpPr>
          <p:spPr>
            <a:xfrm>
              <a:off x="2629732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D7EB4-7EDE-4A4C-8CA0-89FEDF449A78}"/>
              </a:ext>
            </a:extLst>
          </p:cNvPr>
          <p:cNvGrpSpPr/>
          <p:nvPr/>
        </p:nvGrpSpPr>
        <p:grpSpPr>
          <a:xfrm>
            <a:off x="4925043" y="2209503"/>
            <a:ext cx="2727751" cy="2727751"/>
            <a:chOff x="1242364" y="3216501"/>
            <a:chExt cx="1849824" cy="18498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898FCA-E2CB-D74D-8C73-3F9F02CA42F3}"/>
                </a:ext>
              </a:extLst>
            </p:cNvPr>
            <p:cNvSpPr/>
            <p:nvPr/>
          </p:nvSpPr>
          <p:spPr>
            <a:xfrm>
              <a:off x="1242364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849AFC-CB42-1347-B23B-BED44E89ABE2}"/>
                </a:ext>
              </a:extLst>
            </p:cNvPr>
            <p:cNvSpPr/>
            <p:nvPr/>
          </p:nvSpPr>
          <p:spPr>
            <a:xfrm>
              <a:off x="1704820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D71ECE-B4C8-7B42-8550-CB9EACDAC1BE}"/>
                </a:ext>
              </a:extLst>
            </p:cNvPr>
            <p:cNvSpPr/>
            <p:nvPr/>
          </p:nvSpPr>
          <p:spPr>
            <a:xfrm>
              <a:off x="2167276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6C0213-F3CA-ED45-9F65-C41A0E6E89B5}"/>
                </a:ext>
              </a:extLst>
            </p:cNvPr>
            <p:cNvSpPr/>
            <p:nvPr/>
          </p:nvSpPr>
          <p:spPr>
            <a:xfrm>
              <a:off x="1242364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A01B2C-D86C-0C44-9B65-2D21374D8E73}"/>
                </a:ext>
              </a:extLst>
            </p:cNvPr>
            <p:cNvSpPr/>
            <p:nvPr/>
          </p:nvSpPr>
          <p:spPr>
            <a:xfrm>
              <a:off x="1242364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59AA0F-6054-6D47-B2E0-073A03401CAF}"/>
                </a:ext>
              </a:extLst>
            </p:cNvPr>
            <p:cNvSpPr/>
            <p:nvPr/>
          </p:nvSpPr>
          <p:spPr>
            <a:xfrm>
              <a:off x="1704820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F0571F-E0A5-F04D-A018-7C315BA59EC3}"/>
                </a:ext>
              </a:extLst>
            </p:cNvPr>
            <p:cNvSpPr/>
            <p:nvPr/>
          </p:nvSpPr>
          <p:spPr>
            <a:xfrm>
              <a:off x="2167276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F45BDA-6424-A04A-9860-1C71CB8E4505}"/>
                </a:ext>
              </a:extLst>
            </p:cNvPr>
            <p:cNvSpPr/>
            <p:nvPr/>
          </p:nvSpPr>
          <p:spPr>
            <a:xfrm>
              <a:off x="2167276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D6051A-F59D-7340-A4C5-EFB50575B5A3}"/>
                </a:ext>
              </a:extLst>
            </p:cNvPr>
            <p:cNvSpPr/>
            <p:nvPr/>
          </p:nvSpPr>
          <p:spPr>
            <a:xfrm>
              <a:off x="2167276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3015B7-9FFE-A142-9EDD-D1E3E93C39EF}"/>
                </a:ext>
              </a:extLst>
            </p:cNvPr>
            <p:cNvSpPr/>
            <p:nvPr/>
          </p:nvSpPr>
          <p:spPr>
            <a:xfrm>
              <a:off x="1704820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9CD4D1-8E75-604C-A2F7-5E7F846DFB61}"/>
                </a:ext>
              </a:extLst>
            </p:cNvPr>
            <p:cNvSpPr/>
            <p:nvPr/>
          </p:nvSpPr>
          <p:spPr>
            <a:xfrm>
              <a:off x="1704820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BB90C3-B33C-A143-A11E-18377C989A03}"/>
                </a:ext>
              </a:extLst>
            </p:cNvPr>
            <p:cNvSpPr/>
            <p:nvPr/>
          </p:nvSpPr>
          <p:spPr>
            <a:xfrm>
              <a:off x="1242364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1676EB-8AE5-0C4C-A20E-8483A1B05F5D}"/>
                </a:ext>
              </a:extLst>
            </p:cNvPr>
            <p:cNvSpPr/>
            <p:nvPr/>
          </p:nvSpPr>
          <p:spPr>
            <a:xfrm>
              <a:off x="2629732" y="321650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B203A8-F416-A44B-BC74-4A91B4259B6F}"/>
                </a:ext>
              </a:extLst>
            </p:cNvPr>
            <p:cNvSpPr/>
            <p:nvPr/>
          </p:nvSpPr>
          <p:spPr>
            <a:xfrm>
              <a:off x="2629732" y="3678957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A8C295-68C1-6E4B-AE98-54CF3FFE7055}"/>
                </a:ext>
              </a:extLst>
            </p:cNvPr>
            <p:cNvSpPr/>
            <p:nvPr/>
          </p:nvSpPr>
          <p:spPr>
            <a:xfrm>
              <a:off x="2629732" y="4141413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4143E9C-24E2-0F4C-81A6-8CDFA2BA151D}"/>
                </a:ext>
              </a:extLst>
            </p:cNvPr>
            <p:cNvSpPr/>
            <p:nvPr/>
          </p:nvSpPr>
          <p:spPr>
            <a:xfrm>
              <a:off x="2629732" y="4603869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77A6BDD-2C54-6B48-9179-E5B09EAF3E35}"/>
              </a:ext>
            </a:extLst>
          </p:cNvPr>
          <p:cNvSpPr/>
          <p:nvPr/>
        </p:nvSpPr>
        <p:spPr>
          <a:xfrm>
            <a:off x="4239235" y="3307161"/>
            <a:ext cx="462987" cy="5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A12288-7C4C-304B-B861-D34BE5673354}"/>
              </a:ext>
            </a:extLst>
          </p:cNvPr>
          <p:cNvSpPr txBox="1"/>
          <p:nvPr/>
        </p:nvSpPr>
        <p:spPr>
          <a:xfrm>
            <a:off x="4055507" y="3909168"/>
            <a:ext cx="75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 Drop Out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7DABB-F705-0E44-9903-8C9E7FEABB77}"/>
              </a:ext>
            </a:extLst>
          </p:cNvPr>
          <p:cNvSpPr txBox="1"/>
          <p:nvPr/>
        </p:nvSpPr>
        <p:spPr>
          <a:xfrm>
            <a:off x="766830" y="5425860"/>
            <a:ext cx="740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 out layers add random noise to the data, making it harder to overfit </a:t>
            </a:r>
          </a:p>
        </p:txBody>
      </p:sp>
    </p:spTree>
    <p:extLst>
      <p:ext uri="{BB962C8B-B14F-4D97-AF65-F5344CB8AC3E}">
        <p14:creationId xmlns:p14="http://schemas.microsoft.com/office/powerpoint/2010/main" val="9518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6E3C71-288C-AE42-B1BD-7A0335D1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25535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E88-CB47-8E44-BBDE-6269D682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Three Key Questions to Ask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EAD5-54CA-A845-B4A3-8CAEF87E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input data? What is the ground truth?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the features/data? How is the data encoded?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model will be used? What will be the architecture?</a:t>
            </a:r>
          </a:p>
        </p:txBody>
      </p:sp>
    </p:spTree>
    <p:extLst>
      <p:ext uri="{BB962C8B-B14F-4D97-AF65-F5344CB8AC3E}">
        <p14:creationId xmlns:p14="http://schemas.microsoft.com/office/powerpoint/2010/main" val="14701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E0DF-6D58-064C-93F5-31893565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883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for Facial Recognition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FE5A0-FC94-AA4C-83E9-DF5BD819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1784" r="40313"/>
          <a:stretch/>
        </p:blipFill>
        <p:spPr>
          <a:xfrm>
            <a:off x="3067129" y="1313961"/>
            <a:ext cx="1837500" cy="5017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8B0B6-5A66-084D-ABF5-E52817EEC7A2}"/>
              </a:ext>
            </a:extLst>
          </p:cNvPr>
          <p:cNvSpPr txBox="1"/>
          <p:nvPr/>
        </p:nvSpPr>
        <p:spPr>
          <a:xfrm>
            <a:off x="3067129" y="6333201"/>
            <a:ext cx="183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(Andrew 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B51D9-0DF5-EE49-A056-C2C215D5A5A7}"/>
              </a:ext>
            </a:extLst>
          </p:cNvPr>
          <p:cNvSpPr txBox="1"/>
          <p:nvPr/>
        </p:nvSpPr>
        <p:spPr>
          <a:xfrm>
            <a:off x="4986864" y="1601734"/>
            <a:ext cx="31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Layer: </a:t>
            </a:r>
          </a:p>
          <a:p>
            <a:r>
              <a:rPr lang="en-US" dirty="0"/>
              <a:t>Different Intensities of Pixels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AB032-7CB0-2C45-A5FD-372FAC59A93C}"/>
              </a:ext>
            </a:extLst>
          </p:cNvPr>
          <p:cNvSpPr txBox="1"/>
          <p:nvPr/>
        </p:nvSpPr>
        <p:spPr>
          <a:xfrm>
            <a:off x="4986865" y="2945488"/>
            <a:ext cx="328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 1: </a:t>
            </a:r>
            <a:r>
              <a:rPr lang="en-US" dirty="0"/>
              <a:t>Learn simple shapes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200F9-B002-324B-BC42-3BD09B285E92}"/>
              </a:ext>
            </a:extLst>
          </p:cNvPr>
          <p:cNvSpPr txBox="1"/>
          <p:nvPr/>
        </p:nvSpPr>
        <p:spPr>
          <a:xfrm>
            <a:off x="4986864" y="4142124"/>
            <a:ext cx="311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 2: </a:t>
            </a:r>
            <a:r>
              <a:rPr lang="en-US" dirty="0"/>
              <a:t>Learn More Complex Shapes and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09925-6725-544F-8A58-394B889A45A2}"/>
              </a:ext>
            </a:extLst>
          </p:cNvPr>
          <p:cNvSpPr txBox="1"/>
          <p:nvPr/>
        </p:nvSpPr>
        <p:spPr>
          <a:xfrm>
            <a:off x="4986864" y="5553061"/>
            <a:ext cx="352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 3: </a:t>
            </a:r>
            <a:r>
              <a:rPr lang="en-US" dirty="0"/>
              <a:t>Learn compositions of complex shapes that define a face</a:t>
            </a:r>
          </a:p>
        </p:txBody>
      </p:sp>
    </p:spTree>
    <p:extLst>
      <p:ext uri="{BB962C8B-B14F-4D97-AF65-F5344CB8AC3E}">
        <p14:creationId xmlns:p14="http://schemas.microsoft.com/office/powerpoint/2010/main" val="41040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2B2-628F-B04E-96FC-F9DF02E0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Global vs Local Feature Learning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2B966-010C-0D49-83D1-21FADA7ADD20}"/>
              </a:ext>
            </a:extLst>
          </p:cNvPr>
          <p:cNvSpPr txBox="1"/>
          <p:nvPr/>
        </p:nvSpPr>
        <p:spPr>
          <a:xfrm>
            <a:off x="1207911" y="2141583"/>
            <a:ext cx="67281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typical classifier would look at each word in this sentence independently and try to identify a relationship between the frequency of words with the class label associated with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07B3E0-0BFC-2A49-AFA0-9345C5710EE9}"/>
              </a:ext>
            </a:extLst>
          </p:cNvPr>
          <p:cNvSpPr txBox="1"/>
          <p:nvPr/>
        </p:nvSpPr>
        <p:spPr>
          <a:xfrm>
            <a:off x="1207911" y="4030241"/>
            <a:ext cx="67281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A relationship look classifier at associated each in this try to a between sentence and the would frequency of with typical the class label with words it independently identify word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E0D86-33DE-DD48-BDC8-BD0C1C53AC10}"/>
              </a:ext>
            </a:extLst>
          </p:cNvPr>
          <p:cNvSpPr txBox="1"/>
          <p:nvPr/>
        </p:nvSpPr>
        <p:spPr>
          <a:xfrm>
            <a:off x="1207911" y="3374649"/>
            <a:ext cx="672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identical to: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955BA9-EE36-434B-963A-50BB9A58FBD2}"/>
              </a:ext>
            </a:extLst>
          </p:cNvPr>
          <p:cNvSpPr txBox="1"/>
          <p:nvPr/>
        </p:nvSpPr>
        <p:spPr>
          <a:xfrm>
            <a:off x="1207911" y="5352433"/>
            <a:ext cx="72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most encodings and machine learning classifiers. (e.g., word frequency)</a:t>
            </a:r>
          </a:p>
        </p:txBody>
      </p:sp>
    </p:spTree>
    <p:extLst>
      <p:ext uri="{BB962C8B-B14F-4D97-AF65-F5344CB8AC3E}">
        <p14:creationId xmlns:p14="http://schemas.microsoft.com/office/powerpoint/2010/main" val="19289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5F73-1095-E34A-92B7-9BE0EAB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Global vs Local Feature Learning</a:t>
            </a: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7A6CE5-C60B-C546-973E-7EAA740B1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81886"/>
              </p:ext>
            </p:extLst>
          </p:nvPr>
        </p:nvGraphicFramePr>
        <p:xfrm>
          <a:off x="1524000" y="314319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66773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2152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6128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7366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156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identify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95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019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D00BAA-EDDD-E04B-826B-8D6E8D3C9ABA}"/>
              </a:ext>
            </a:extLst>
          </p:cNvPr>
          <p:cNvSpPr txBox="1"/>
          <p:nvPr/>
        </p:nvSpPr>
        <p:spPr>
          <a:xfrm>
            <a:off x="1207911" y="1890779"/>
            <a:ext cx="67281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typical classifier would look at each word in this sentence independently and try to identify a relationship between the frequency of words with the class label associated with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8178A-8A34-EE40-87BD-36DE4CD65B4A}"/>
              </a:ext>
            </a:extLst>
          </p:cNvPr>
          <p:cNvSpPr txBox="1"/>
          <p:nvPr/>
        </p:nvSpPr>
        <p:spPr>
          <a:xfrm>
            <a:off x="1207911" y="4343011"/>
            <a:ext cx="67281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A relationship look classifier at associated each in this try to a between sentence and the would frequency of with typical the class label with words it independently identify word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E2B2EB-EDBF-F04A-87C3-2EA66C3EF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36271"/>
              </p:ext>
            </p:extLst>
          </p:nvPr>
        </p:nvGraphicFramePr>
        <p:xfrm>
          <a:off x="1524000" y="56213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66773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2152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61282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373660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156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identify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95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01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2B2-628F-B04E-96FC-F9DF02E0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Global vs Local Feature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D92EC-FD08-2944-A929-F369126E6CB6}"/>
              </a:ext>
            </a:extLst>
          </p:cNvPr>
          <p:cNvSpPr txBox="1"/>
          <p:nvPr/>
        </p:nvSpPr>
        <p:spPr>
          <a:xfrm>
            <a:off x="1207911" y="2523925"/>
            <a:ext cx="67281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typical classifier would look at each word in this sentence independently and try to identify a relationship between the frequency of words with the class label associated with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12359-79A3-EA49-85C6-87DCB9344891}"/>
              </a:ext>
            </a:extLst>
          </p:cNvPr>
          <p:cNvSpPr txBox="1"/>
          <p:nvPr/>
        </p:nvSpPr>
        <p:spPr>
          <a:xfrm>
            <a:off x="805070" y="1922641"/>
            <a:ext cx="78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when we read, we look at neighbors to understand the context and meaning: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C9DD-2A93-0D45-B3E8-F71F0D4CD11A}"/>
              </a:ext>
            </a:extLst>
          </p:cNvPr>
          <p:cNvSpPr txBox="1"/>
          <p:nvPr/>
        </p:nvSpPr>
        <p:spPr>
          <a:xfrm>
            <a:off x="805070" y="3864084"/>
            <a:ext cx="771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position of the words with respect to one another is just as important as the words themselves!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AEC05-BD04-FA42-912C-4D131CAA3FDD}"/>
              </a:ext>
            </a:extLst>
          </p:cNvPr>
          <p:cNvSpPr txBox="1"/>
          <p:nvPr/>
        </p:nvSpPr>
        <p:spPr>
          <a:xfrm>
            <a:off x="805070" y="4939749"/>
            <a:ext cx="6842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Classifiers that can learn local contexts:</a:t>
            </a:r>
          </a:p>
          <a:p>
            <a:r>
              <a:rPr lang="en-US" sz="2400" dirty="0"/>
              <a:t>Deep Convolutional Neural Networks</a:t>
            </a:r>
          </a:p>
          <a:p>
            <a:r>
              <a:rPr lang="en-US" sz="2400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7902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ABD8-956F-B346-9BE6-D35167ED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Revisiting our Number Encoding: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230F9E-41B0-5A45-A5C9-433AF5E0DA52}"/>
              </a:ext>
            </a:extLst>
          </p:cNvPr>
          <p:cNvGrpSpPr/>
          <p:nvPr/>
        </p:nvGrpSpPr>
        <p:grpSpPr>
          <a:xfrm flipV="1">
            <a:off x="1312831" y="5312983"/>
            <a:ext cx="6518338" cy="260734"/>
            <a:chOff x="-1267466" y="3546741"/>
            <a:chExt cx="11561400" cy="4624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4FC25D-9570-B046-80DD-78FDA6445589}"/>
                </a:ext>
              </a:extLst>
            </p:cNvPr>
            <p:cNvSpPr/>
            <p:nvPr/>
          </p:nvSpPr>
          <p:spPr>
            <a:xfrm>
              <a:off x="-805010" y="3546741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0815EA-8E07-0A43-8B1E-584A003AF8B7}"/>
                </a:ext>
              </a:extLst>
            </p:cNvPr>
            <p:cNvSpPr/>
            <p:nvPr/>
          </p:nvSpPr>
          <p:spPr>
            <a:xfrm>
              <a:off x="-342554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07C73-1CEC-AF42-8EDC-D7D23B812E61}"/>
                </a:ext>
              </a:extLst>
            </p:cNvPr>
            <p:cNvSpPr/>
            <p:nvPr/>
          </p:nvSpPr>
          <p:spPr>
            <a:xfrm>
              <a:off x="119902" y="3546741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2BB130-6EC8-1A44-B406-58ABAB8D4BA8}"/>
                </a:ext>
              </a:extLst>
            </p:cNvPr>
            <p:cNvSpPr/>
            <p:nvPr/>
          </p:nvSpPr>
          <p:spPr>
            <a:xfrm>
              <a:off x="150727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A768B-B6B3-BF42-8DE5-004330B91353}"/>
                </a:ext>
              </a:extLst>
            </p:cNvPr>
            <p:cNvSpPr/>
            <p:nvPr/>
          </p:nvSpPr>
          <p:spPr>
            <a:xfrm>
              <a:off x="381955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4DF95-12BC-0C4B-AB17-0E1994853D5F}"/>
                </a:ext>
              </a:extLst>
            </p:cNvPr>
            <p:cNvSpPr/>
            <p:nvPr/>
          </p:nvSpPr>
          <p:spPr>
            <a:xfrm>
              <a:off x="4282006" y="3546741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2011B8-E504-6444-BF5D-3950B3759C65}"/>
                </a:ext>
              </a:extLst>
            </p:cNvPr>
            <p:cNvSpPr/>
            <p:nvPr/>
          </p:nvSpPr>
          <p:spPr>
            <a:xfrm>
              <a:off x="2432182" y="3546741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C6241C-6999-954C-A14F-E1300182688D}"/>
                </a:ext>
              </a:extLst>
            </p:cNvPr>
            <p:cNvSpPr/>
            <p:nvPr/>
          </p:nvSpPr>
          <p:spPr>
            <a:xfrm>
              <a:off x="4744462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6EFB62-6DE4-1545-9312-8CBEF93DFEDF}"/>
                </a:ext>
              </a:extLst>
            </p:cNvPr>
            <p:cNvSpPr/>
            <p:nvPr/>
          </p:nvSpPr>
          <p:spPr>
            <a:xfrm>
              <a:off x="9369022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3F293-3945-BC43-B0A9-9EEB59D73511}"/>
                </a:ext>
              </a:extLst>
            </p:cNvPr>
            <p:cNvSpPr/>
            <p:nvPr/>
          </p:nvSpPr>
          <p:spPr>
            <a:xfrm>
              <a:off x="7056742" y="3546741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E789A9-6129-2841-8297-ED4366D6E837}"/>
                </a:ext>
              </a:extLst>
            </p:cNvPr>
            <p:cNvSpPr/>
            <p:nvPr/>
          </p:nvSpPr>
          <p:spPr>
            <a:xfrm>
              <a:off x="8906566" y="3546741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A105A0-4C00-6942-8AD1-57A5B681B165}"/>
                </a:ext>
              </a:extLst>
            </p:cNvPr>
            <p:cNvSpPr/>
            <p:nvPr/>
          </p:nvSpPr>
          <p:spPr>
            <a:xfrm>
              <a:off x="844411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2AD936-C204-0547-BF53-9846C89FD058}"/>
                </a:ext>
              </a:extLst>
            </p:cNvPr>
            <p:cNvSpPr/>
            <p:nvPr/>
          </p:nvSpPr>
          <p:spPr>
            <a:xfrm>
              <a:off x="659428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E8E679-04B1-1D42-91AD-96D9FEA00FF5}"/>
                </a:ext>
              </a:extLst>
            </p:cNvPr>
            <p:cNvSpPr/>
            <p:nvPr/>
          </p:nvSpPr>
          <p:spPr>
            <a:xfrm>
              <a:off x="196972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D6C6B-64CE-7542-91D5-C01ABB8641F5}"/>
                </a:ext>
              </a:extLst>
            </p:cNvPr>
            <p:cNvSpPr/>
            <p:nvPr/>
          </p:nvSpPr>
          <p:spPr>
            <a:xfrm>
              <a:off x="6131830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3A8AC-630F-AD4B-923D-FC4AC9008D09}"/>
                </a:ext>
              </a:extLst>
            </p:cNvPr>
            <p:cNvSpPr/>
            <p:nvPr/>
          </p:nvSpPr>
          <p:spPr>
            <a:xfrm>
              <a:off x="58235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F9412-A8D9-6F4D-8702-ECC7A2AA1910}"/>
                </a:ext>
              </a:extLst>
            </p:cNvPr>
            <p:cNvSpPr/>
            <p:nvPr/>
          </p:nvSpPr>
          <p:spPr>
            <a:xfrm>
              <a:off x="-126746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C2EB2E-3F98-D84A-A3A9-B49866C3250C}"/>
                </a:ext>
              </a:extLst>
            </p:cNvPr>
            <p:cNvSpPr/>
            <p:nvPr/>
          </p:nvSpPr>
          <p:spPr>
            <a:xfrm>
              <a:off x="104481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BA77AE-E02C-AC44-AF70-DE4A39F242E8}"/>
                </a:ext>
              </a:extLst>
            </p:cNvPr>
            <p:cNvSpPr/>
            <p:nvPr/>
          </p:nvSpPr>
          <p:spPr>
            <a:xfrm>
              <a:off x="335709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6ADB31-C400-0043-9CFC-A57823369A95}"/>
                </a:ext>
              </a:extLst>
            </p:cNvPr>
            <p:cNvSpPr/>
            <p:nvPr/>
          </p:nvSpPr>
          <p:spPr>
            <a:xfrm>
              <a:off x="566937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A34964-F932-1641-8BD8-591B236DBEDF}"/>
                </a:ext>
              </a:extLst>
            </p:cNvPr>
            <p:cNvSpPr/>
            <p:nvPr/>
          </p:nvSpPr>
          <p:spPr>
            <a:xfrm>
              <a:off x="798165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C3D5E3-1E53-2843-8742-48D24A87C46C}"/>
                </a:ext>
              </a:extLst>
            </p:cNvPr>
            <p:cNvSpPr/>
            <p:nvPr/>
          </p:nvSpPr>
          <p:spPr>
            <a:xfrm>
              <a:off x="289463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281B19-7492-F642-9A8F-D1A47A560021}"/>
                </a:ext>
              </a:extLst>
            </p:cNvPr>
            <p:cNvSpPr/>
            <p:nvPr/>
          </p:nvSpPr>
          <p:spPr>
            <a:xfrm>
              <a:off x="520691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3872CD-8195-CC4C-9ADD-27E14ECD1CAA}"/>
                </a:ext>
              </a:extLst>
            </p:cNvPr>
            <p:cNvSpPr/>
            <p:nvPr/>
          </p:nvSpPr>
          <p:spPr>
            <a:xfrm>
              <a:off x="751919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BA897E-1612-D249-A5FA-1B307A381EB0}"/>
                </a:ext>
              </a:extLst>
            </p:cNvPr>
            <p:cNvSpPr/>
            <p:nvPr/>
          </p:nvSpPr>
          <p:spPr>
            <a:xfrm>
              <a:off x="983147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35DDD2-FDCD-4C47-BC40-DD79D769CFDA}"/>
              </a:ext>
            </a:extLst>
          </p:cNvPr>
          <p:cNvGrpSpPr/>
          <p:nvPr/>
        </p:nvGrpSpPr>
        <p:grpSpPr>
          <a:xfrm>
            <a:off x="3302654" y="1900938"/>
            <a:ext cx="2312280" cy="2312280"/>
            <a:chOff x="3302654" y="1900938"/>
            <a:chExt cx="2312280" cy="23122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F17D53-C09B-C84D-86BE-98B781DAEC83}"/>
                </a:ext>
              </a:extLst>
            </p:cNvPr>
            <p:cNvSpPr/>
            <p:nvPr/>
          </p:nvSpPr>
          <p:spPr>
            <a:xfrm>
              <a:off x="3765110" y="1900938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41A3AE-25CB-824D-99A8-F46188A5F0A4}"/>
                </a:ext>
              </a:extLst>
            </p:cNvPr>
            <p:cNvSpPr/>
            <p:nvPr/>
          </p:nvSpPr>
          <p:spPr>
            <a:xfrm>
              <a:off x="4227566" y="190093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E105CB-E8AF-9C4D-900A-54697C272E7F}"/>
                </a:ext>
              </a:extLst>
            </p:cNvPr>
            <p:cNvSpPr/>
            <p:nvPr/>
          </p:nvSpPr>
          <p:spPr>
            <a:xfrm>
              <a:off x="4690022" y="1900938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36D748-E3B7-C443-B0E3-8874FE14D342}"/>
                </a:ext>
              </a:extLst>
            </p:cNvPr>
            <p:cNvSpPr/>
            <p:nvPr/>
          </p:nvSpPr>
          <p:spPr>
            <a:xfrm>
              <a:off x="3765110" y="2363394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2C422C-1089-AF47-9ADE-DC796FB1A943}"/>
                </a:ext>
              </a:extLst>
            </p:cNvPr>
            <p:cNvSpPr/>
            <p:nvPr/>
          </p:nvSpPr>
          <p:spPr>
            <a:xfrm>
              <a:off x="3765110" y="28258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93A2A-E02E-6C42-A99F-6745DD6C6D38}"/>
                </a:ext>
              </a:extLst>
            </p:cNvPr>
            <p:cNvSpPr/>
            <p:nvPr/>
          </p:nvSpPr>
          <p:spPr>
            <a:xfrm>
              <a:off x="4227566" y="2825850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EE91B8-9013-5946-8B9E-42DC6C95FCCC}"/>
                </a:ext>
              </a:extLst>
            </p:cNvPr>
            <p:cNvSpPr/>
            <p:nvPr/>
          </p:nvSpPr>
          <p:spPr>
            <a:xfrm>
              <a:off x="4690022" y="2363394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C95212-C710-244E-8D8A-3ECBE81966AC}"/>
                </a:ext>
              </a:extLst>
            </p:cNvPr>
            <p:cNvSpPr/>
            <p:nvPr/>
          </p:nvSpPr>
          <p:spPr>
            <a:xfrm>
              <a:off x="4690022" y="28258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138876-0AAE-0E4D-ABFF-9F7F315C5FD6}"/>
                </a:ext>
              </a:extLst>
            </p:cNvPr>
            <p:cNvSpPr/>
            <p:nvPr/>
          </p:nvSpPr>
          <p:spPr>
            <a:xfrm>
              <a:off x="4690022" y="37507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273DE6-2D2E-764D-A824-9ECE61B95B49}"/>
                </a:ext>
              </a:extLst>
            </p:cNvPr>
            <p:cNvSpPr/>
            <p:nvPr/>
          </p:nvSpPr>
          <p:spPr>
            <a:xfrm>
              <a:off x="4690022" y="3288306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7FD0A6-B32A-A347-B33F-887F29CFC018}"/>
                </a:ext>
              </a:extLst>
            </p:cNvPr>
            <p:cNvSpPr/>
            <p:nvPr/>
          </p:nvSpPr>
          <p:spPr>
            <a:xfrm>
              <a:off x="4227566" y="3750762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90F696-CC94-004F-8AD7-AD236A66139B}"/>
                </a:ext>
              </a:extLst>
            </p:cNvPr>
            <p:cNvSpPr/>
            <p:nvPr/>
          </p:nvSpPr>
          <p:spPr>
            <a:xfrm>
              <a:off x="3765110" y="37507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A5BD03-BFEC-834D-A0CE-7CB36AB80B87}"/>
                </a:ext>
              </a:extLst>
            </p:cNvPr>
            <p:cNvSpPr/>
            <p:nvPr/>
          </p:nvSpPr>
          <p:spPr>
            <a:xfrm>
              <a:off x="4227566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FC56F-47D0-A041-88C7-B39F43929878}"/>
                </a:ext>
              </a:extLst>
            </p:cNvPr>
            <p:cNvSpPr/>
            <p:nvPr/>
          </p:nvSpPr>
          <p:spPr>
            <a:xfrm>
              <a:off x="4227566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61F802-43F5-D94C-BA36-E40486510D40}"/>
                </a:ext>
              </a:extLst>
            </p:cNvPr>
            <p:cNvSpPr/>
            <p:nvPr/>
          </p:nvSpPr>
          <p:spPr>
            <a:xfrm>
              <a:off x="3765110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D07D4D-B9C9-154A-A7C0-41C413C5E68B}"/>
                </a:ext>
              </a:extLst>
            </p:cNvPr>
            <p:cNvSpPr/>
            <p:nvPr/>
          </p:nvSpPr>
          <p:spPr>
            <a:xfrm>
              <a:off x="5152478" y="19009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5EA5D4-00D3-B74C-B050-A69472E7538B}"/>
                </a:ext>
              </a:extLst>
            </p:cNvPr>
            <p:cNvSpPr/>
            <p:nvPr/>
          </p:nvSpPr>
          <p:spPr>
            <a:xfrm>
              <a:off x="3302654" y="19009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B34CE6-8B9E-C84C-934E-65B2DA148806}"/>
                </a:ext>
              </a:extLst>
            </p:cNvPr>
            <p:cNvSpPr/>
            <p:nvPr/>
          </p:nvSpPr>
          <p:spPr>
            <a:xfrm>
              <a:off x="3302654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549FBA-E502-664A-95BA-0B0B9415CC73}"/>
                </a:ext>
              </a:extLst>
            </p:cNvPr>
            <p:cNvSpPr/>
            <p:nvPr/>
          </p:nvSpPr>
          <p:spPr>
            <a:xfrm>
              <a:off x="3302654" y="28258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BA1B2FD-4D94-494B-B633-3A7A959BE422}"/>
                </a:ext>
              </a:extLst>
            </p:cNvPr>
            <p:cNvSpPr/>
            <p:nvPr/>
          </p:nvSpPr>
          <p:spPr>
            <a:xfrm>
              <a:off x="3302654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918323-B6FA-6A45-AE2D-465EF606746E}"/>
                </a:ext>
              </a:extLst>
            </p:cNvPr>
            <p:cNvSpPr/>
            <p:nvPr/>
          </p:nvSpPr>
          <p:spPr>
            <a:xfrm>
              <a:off x="3302654" y="37507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4D6084-BD48-F243-9E89-E36C5F9C5AC4}"/>
                </a:ext>
              </a:extLst>
            </p:cNvPr>
            <p:cNvSpPr/>
            <p:nvPr/>
          </p:nvSpPr>
          <p:spPr>
            <a:xfrm>
              <a:off x="5152478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3BB486-A07D-4D44-B604-739BA3112DC8}"/>
                </a:ext>
              </a:extLst>
            </p:cNvPr>
            <p:cNvSpPr/>
            <p:nvPr/>
          </p:nvSpPr>
          <p:spPr>
            <a:xfrm>
              <a:off x="5152478" y="28258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C4AB1A-4844-7C42-A56D-8D88AE13DA5C}"/>
                </a:ext>
              </a:extLst>
            </p:cNvPr>
            <p:cNvSpPr/>
            <p:nvPr/>
          </p:nvSpPr>
          <p:spPr>
            <a:xfrm>
              <a:off x="5152478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F4AEEF-B89D-9043-AEB9-BE5747709DCD}"/>
                </a:ext>
              </a:extLst>
            </p:cNvPr>
            <p:cNvSpPr/>
            <p:nvPr/>
          </p:nvSpPr>
          <p:spPr>
            <a:xfrm>
              <a:off x="5152478" y="37507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480C1C8-4BB3-CB4A-857A-BEC2733A11C3}"/>
              </a:ext>
            </a:extLst>
          </p:cNvPr>
          <p:cNvSpPr txBox="1"/>
          <p:nvPr/>
        </p:nvSpPr>
        <p:spPr>
          <a:xfrm>
            <a:off x="1117704" y="5777344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0A14C-01F9-8E4F-BFB4-F0FFF113FC04}"/>
              </a:ext>
            </a:extLst>
          </p:cNvPr>
          <p:cNvSpPr txBox="1"/>
          <p:nvPr/>
        </p:nvSpPr>
        <p:spPr>
          <a:xfrm>
            <a:off x="2351922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4DC292-82AE-EF4D-8554-5BE03E2BB3B3}"/>
              </a:ext>
            </a:extLst>
          </p:cNvPr>
          <p:cNvSpPr txBox="1"/>
          <p:nvPr/>
        </p:nvSpPr>
        <p:spPr>
          <a:xfrm>
            <a:off x="3725039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AB9825-707E-E541-AD42-57E618CCF5ED}"/>
              </a:ext>
            </a:extLst>
          </p:cNvPr>
          <p:cNvSpPr txBox="1"/>
          <p:nvPr/>
        </p:nvSpPr>
        <p:spPr>
          <a:xfrm>
            <a:off x="6332374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E1B60-CC1A-7946-8D34-0B6C40A248B7}"/>
              </a:ext>
            </a:extLst>
          </p:cNvPr>
          <p:cNvSpPr txBox="1"/>
          <p:nvPr/>
        </p:nvSpPr>
        <p:spPr>
          <a:xfrm>
            <a:off x="5027013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683602C-6350-FD41-A8BD-47A17AFBFF2E}"/>
              </a:ext>
            </a:extLst>
          </p:cNvPr>
          <p:cNvSpPr/>
          <p:nvPr/>
        </p:nvSpPr>
        <p:spPr>
          <a:xfrm rot="5400000">
            <a:off x="1867773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68356376-DDA2-3949-960B-E9E98530BDAE}"/>
              </a:ext>
            </a:extLst>
          </p:cNvPr>
          <p:cNvSpPr/>
          <p:nvPr/>
        </p:nvSpPr>
        <p:spPr>
          <a:xfrm rot="5400000">
            <a:off x="3156244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1838E53A-04A1-F54C-AFDF-EF11B2F1E9AD}"/>
              </a:ext>
            </a:extLst>
          </p:cNvPr>
          <p:cNvSpPr/>
          <p:nvPr/>
        </p:nvSpPr>
        <p:spPr>
          <a:xfrm rot="5400000">
            <a:off x="44585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F654B314-A292-F849-8EE8-3A04EBFD9B68}"/>
              </a:ext>
            </a:extLst>
          </p:cNvPr>
          <p:cNvSpPr/>
          <p:nvPr/>
        </p:nvSpPr>
        <p:spPr>
          <a:xfrm rot="5400000">
            <a:off x="5774757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E240B67-CA33-2245-AAED-601FED127358}"/>
              </a:ext>
            </a:extLst>
          </p:cNvPr>
          <p:cNvSpPr/>
          <p:nvPr/>
        </p:nvSpPr>
        <p:spPr>
          <a:xfrm rot="5400000">
            <a:off x="70770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A8CDD0A3-0B0F-A647-8611-2D6301F9F1D6}"/>
              </a:ext>
            </a:extLst>
          </p:cNvPr>
          <p:cNvSpPr/>
          <p:nvPr/>
        </p:nvSpPr>
        <p:spPr>
          <a:xfrm>
            <a:off x="4267054" y="4527573"/>
            <a:ext cx="383480" cy="471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C15066-8DD4-774E-B16E-9197EAFF17F8}"/>
              </a:ext>
            </a:extLst>
          </p:cNvPr>
          <p:cNvSpPr txBox="1"/>
          <p:nvPr/>
        </p:nvSpPr>
        <p:spPr>
          <a:xfrm>
            <a:off x="1703932" y="6276107"/>
            <a:ext cx="560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known as “</a:t>
            </a:r>
            <a:r>
              <a:rPr lang="en-US" b="1" dirty="0"/>
              <a:t>Flattening</a:t>
            </a:r>
            <a:r>
              <a:rPr lang="en-US" dirty="0"/>
              <a:t>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ED79B5-39AD-9F4D-B547-1C7FD641307E}"/>
              </a:ext>
            </a:extLst>
          </p:cNvPr>
          <p:cNvSpPr txBox="1"/>
          <p:nvPr/>
        </p:nvSpPr>
        <p:spPr>
          <a:xfrm rot="16200000">
            <a:off x="2535402" y="2872412"/>
            <a:ext cx="114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8A950-783B-7148-82CA-B1F51F2243CA}"/>
              </a:ext>
            </a:extLst>
          </p:cNvPr>
          <p:cNvSpPr txBox="1"/>
          <p:nvPr/>
        </p:nvSpPr>
        <p:spPr>
          <a:xfrm>
            <a:off x="3593488" y="1518911"/>
            <a:ext cx="17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Columns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0493FA-FBEA-6249-A6B6-EEDE6D8A3E0D}"/>
              </a:ext>
            </a:extLst>
          </p:cNvPr>
          <p:cNvSpPr txBox="1"/>
          <p:nvPr/>
        </p:nvSpPr>
        <p:spPr>
          <a:xfrm>
            <a:off x="2980502" y="4982805"/>
            <a:ext cx="295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 Columns/Features</a:t>
            </a:r>
          </a:p>
        </p:txBody>
      </p:sp>
    </p:spTree>
    <p:extLst>
      <p:ext uri="{BB962C8B-B14F-4D97-AF65-F5344CB8AC3E}">
        <p14:creationId xmlns:p14="http://schemas.microsoft.com/office/powerpoint/2010/main" val="247371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CE42-F777-0143-A8B1-28A294E6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number can be shifted or represented slightly differently, increasing both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capture all variations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71CD8-2424-1B41-AF76-84F2037CAB1E}"/>
              </a:ext>
            </a:extLst>
          </p:cNvPr>
          <p:cNvGrpSpPr/>
          <p:nvPr/>
        </p:nvGrpSpPr>
        <p:grpSpPr>
          <a:xfrm>
            <a:off x="3262272" y="1884656"/>
            <a:ext cx="2312280" cy="2312280"/>
            <a:chOff x="3263940" y="2316574"/>
            <a:chExt cx="2312280" cy="2312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0D95E7-591C-4947-83B2-088C683D4858}"/>
                </a:ext>
              </a:extLst>
            </p:cNvPr>
            <p:cNvSpPr/>
            <p:nvPr/>
          </p:nvSpPr>
          <p:spPr>
            <a:xfrm>
              <a:off x="3263940" y="2316574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EA5A1F-7A83-6947-A8F6-02F88DF54334}"/>
                </a:ext>
              </a:extLst>
            </p:cNvPr>
            <p:cNvSpPr/>
            <p:nvPr/>
          </p:nvSpPr>
          <p:spPr>
            <a:xfrm>
              <a:off x="3726396" y="2316574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B45E64-B8E2-3840-A01C-28A3321DA493}"/>
                </a:ext>
              </a:extLst>
            </p:cNvPr>
            <p:cNvSpPr/>
            <p:nvPr/>
          </p:nvSpPr>
          <p:spPr>
            <a:xfrm>
              <a:off x="4188852" y="2316574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71CBDB-1DB0-8744-A72E-DA82D8D0B317}"/>
                </a:ext>
              </a:extLst>
            </p:cNvPr>
            <p:cNvSpPr/>
            <p:nvPr/>
          </p:nvSpPr>
          <p:spPr>
            <a:xfrm>
              <a:off x="3263940" y="277903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09A40C-0E7C-E847-B140-72B09333660C}"/>
                </a:ext>
              </a:extLst>
            </p:cNvPr>
            <p:cNvSpPr/>
            <p:nvPr/>
          </p:nvSpPr>
          <p:spPr>
            <a:xfrm>
              <a:off x="3263940" y="3241486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C93E4-0B57-8E4C-9D70-E504D8AA2B33}"/>
                </a:ext>
              </a:extLst>
            </p:cNvPr>
            <p:cNvSpPr/>
            <p:nvPr/>
          </p:nvSpPr>
          <p:spPr>
            <a:xfrm>
              <a:off x="3726396" y="3241486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F6D81F-3647-9141-B277-16B47D4CD026}"/>
                </a:ext>
              </a:extLst>
            </p:cNvPr>
            <p:cNvSpPr/>
            <p:nvPr/>
          </p:nvSpPr>
          <p:spPr>
            <a:xfrm>
              <a:off x="4188852" y="2779030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4D8E44-D8F0-D840-A7EA-8ECF83CB20C5}"/>
                </a:ext>
              </a:extLst>
            </p:cNvPr>
            <p:cNvSpPr/>
            <p:nvPr/>
          </p:nvSpPr>
          <p:spPr>
            <a:xfrm>
              <a:off x="4188852" y="3241486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E2298-058B-0244-B417-044BD2AA660C}"/>
                </a:ext>
              </a:extLst>
            </p:cNvPr>
            <p:cNvSpPr/>
            <p:nvPr/>
          </p:nvSpPr>
          <p:spPr>
            <a:xfrm>
              <a:off x="4188852" y="416639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FA1C60-F264-374C-B946-082E2BFFDD8A}"/>
                </a:ext>
              </a:extLst>
            </p:cNvPr>
            <p:cNvSpPr/>
            <p:nvPr/>
          </p:nvSpPr>
          <p:spPr>
            <a:xfrm>
              <a:off x="4188852" y="3703942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8E8CE-E304-0949-9FA2-190CB2352E52}"/>
                </a:ext>
              </a:extLst>
            </p:cNvPr>
            <p:cNvSpPr/>
            <p:nvPr/>
          </p:nvSpPr>
          <p:spPr>
            <a:xfrm>
              <a:off x="3726396" y="4166398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DE0444-9B54-4D4E-ADA5-9DC0AE191D61}"/>
                </a:ext>
              </a:extLst>
            </p:cNvPr>
            <p:cNvSpPr/>
            <p:nvPr/>
          </p:nvSpPr>
          <p:spPr>
            <a:xfrm>
              <a:off x="3263940" y="416639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5ED331-E033-0346-9861-E96F4684C574}"/>
                </a:ext>
              </a:extLst>
            </p:cNvPr>
            <p:cNvSpPr/>
            <p:nvPr/>
          </p:nvSpPr>
          <p:spPr>
            <a:xfrm>
              <a:off x="3726396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7894F2-BF2A-B845-8426-9206E671457D}"/>
                </a:ext>
              </a:extLst>
            </p:cNvPr>
            <p:cNvSpPr/>
            <p:nvPr/>
          </p:nvSpPr>
          <p:spPr>
            <a:xfrm>
              <a:off x="3726396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0CC95-E509-A844-A0C8-E591BA79F94B}"/>
                </a:ext>
              </a:extLst>
            </p:cNvPr>
            <p:cNvSpPr/>
            <p:nvPr/>
          </p:nvSpPr>
          <p:spPr>
            <a:xfrm>
              <a:off x="3263940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FFCD85-DBC1-CB48-B670-6F5C91A28884}"/>
                </a:ext>
              </a:extLst>
            </p:cNvPr>
            <p:cNvSpPr/>
            <p:nvPr/>
          </p:nvSpPr>
          <p:spPr>
            <a:xfrm>
              <a:off x="4651308" y="231657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350F5E-EA23-3A4B-8445-2E5F797FF7E2}"/>
                </a:ext>
              </a:extLst>
            </p:cNvPr>
            <p:cNvSpPr/>
            <p:nvPr/>
          </p:nvSpPr>
          <p:spPr>
            <a:xfrm>
              <a:off x="5113764" y="231657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2EBA99-E877-0445-9C01-B0C2FA1861CC}"/>
                </a:ext>
              </a:extLst>
            </p:cNvPr>
            <p:cNvSpPr/>
            <p:nvPr/>
          </p:nvSpPr>
          <p:spPr>
            <a:xfrm>
              <a:off x="5113764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6B02AB-557D-B847-AAE0-4D2C6AE7DF24}"/>
                </a:ext>
              </a:extLst>
            </p:cNvPr>
            <p:cNvSpPr/>
            <p:nvPr/>
          </p:nvSpPr>
          <p:spPr>
            <a:xfrm>
              <a:off x="5113764" y="324148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3601F4-5E10-2844-9F63-4BC3FE41B6A7}"/>
                </a:ext>
              </a:extLst>
            </p:cNvPr>
            <p:cNvSpPr/>
            <p:nvPr/>
          </p:nvSpPr>
          <p:spPr>
            <a:xfrm>
              <a:off x="5113764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4A4E90-3F96-CA4D-B936-2FF1FFD921B6}"/>
                </a:ext>
              </a:extLst>
            </p:cNvPr>
            <p:cNvSpPr/>
            <p:nvPr/>
          </p:nvSpPr>
          <p:spPr>
            <a:xfrm>
              <a:off x="5113764" y="416639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FED9CF-0620-E141-AE6B-18E5CBE17B69}"/>
                </a:ext>
              </a:extLst>
            </p:cNvPr>
            <p:cNvSpPr/>
            <p:nvPr/>
          </p:nvSpPr>
          <p:spPr>
            <a:xfrm>
              <a:off x="4651308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EFC07B-86D2-5F40-94A8-91C9CF50976A}"/>
                </a:ext>
              </a:extLst>
            </p:cNvPr>
            <p:cNvSpPr/>
            <p:nvPr/>
          </p:nvSpPr>
          <p:spPr>
            <a:xfrm>
              <a:off x="4651308" y="324148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AB7019-DE5D-D843-84B9-58C04CE5558C}"/>
                </a:ext>
              </a:extLst>
            </p:cNvPr>
            <p:cNvSpPr/>
            <p:nvPr/>
          </p:nvSpPr>
          <p:spPr>
            <a:xfrm>
              <a:off x="4651308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B29E25-F05E-DE48-B7B9-935A8ADAEB5C}"/>
                </a:ext>
              </a:extLst>
            </p:cNvPr>
            <p:cNvSpPr/>
            <p:nvPr/>
          </p:nvSpPr>
          <p:spPr>
            <a:xfrm>
              <a:off x="4651308" y="416639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A03AE66-01AA-DB40-BDFF-7EC2CA95CC1A}"/>
              </a:ext>
            </a:extLst>
          </p:cNvPr>
          <p:cNvSpPr/>
          <p:nvPr/>
        </p:nvSpPr>
        <p:spPr>
          <a:xfrm flipV="1">
            <a:off x="1312831" y="5321252"/>
            <a:ext cx="260734" cy="260734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025E0-D047-6048-BCC4-0B7FEC44C768}"/>
              </a:ext>
            </a:extLst>
          </p:cNvPr>
          <p:cNvSpPr/>
          <p:nvPr/>
        </p:nvSpPr>
        <p:spPr>
          <a:xfrm flipV="1">
            <a:off x="1573564" y="5321252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642BF-88FB-FC45-B939-3B3E5FF38B99}"/>
              </a:ext>
            </a:extLst>
          </p:cNvPr>
          <p:cNvSpPr/>
          <p:nvPr/>
        </p:nvSpPr>
        <p:spPr>
          <a:xfrm flipV="1">
            <a:off x="1834298" y="5321252"/>
            <a:ext cx="260734" cy="260734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62FF5C-F9B6-6641-912E-08F1104F8DB7}"/>
              </a:ext>
            </a:extLst>
          </p:cNvPr>
          <p:cNvSpPr/>
          <p:nvPr/>
        </p:nvSpPr>
        <p:spPr>
          <a:xfrm flipV="1">
            <a:off x="2618232" y="5318627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1C69D4-B0E4-6540-8AD8-450C54550139}"/>
              </a:ext>
            </a:extLst>
          </p:cNvPr>
          <p:cNvSpPr/>
          <p:nvPr/>
        </p:nvSpPr>
        <p:spPr>
          <a:xfrm flipV="1">
            <a:off x="3911020" y="5318627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725F2-48BB-C442-AE74-5EA9A20D764F}"/>
              </a:ext>
            </a:extLst>
          </p:cNvPr>
          <p:cNvSpPr/>
          <p:nvPr/>
        </p:nvSpPr>
        <p:spPr>
          <a:xfrm flipV="1">
            <a:off x="4171753" y="5318627"/>
            <a:ext cx="260734" cy="2607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EA33C4-8687-9542-9958-98B78096DF31}"/>
              </a:ext>
            </a:extLst>
          </p:cNvPr>
          <p:cNvSpPr/>
          <p:nvPr/>
        </p:nvSpPr>
        <p:spPr>
          <a:xfrm flipV="1">
            <a:off x="3139699" y="5318627"/>
            <a:ext cx="260734" cy="260734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BC8605-1ABF-2841-BEE0-69017285D56A}"/>
              </a:ext>
            </a:extLst>
          </p:cNvPr>
          <p:cNvSpPr/>
          <p:nvPr/>
        </p:nvSpPr>
        <p:spPr>
          <a:xfrm flipV="1">
            <a:off x="4432487" y="5318627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EC7812-02AC-7A41-983E-CDFD4F67DF56}"/>
              </a:ext>
            </a:extLst>
          </p:cNvPr>
          <p:cNvSpPr/>
          <p:nvPr/>
        </p:nvSpPr>
        <p:spPr>
          <a:xfrm flipV="1">
            <a:off x="7031083" y="5319940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14B993-AC35-9A4F-8AAC-31589FC39FB8}"/>
              </a:ext>
            </a:extLst>
          </p:cNvPr>
          <p:cNvSpPr/>
          <p:nvPr/>
        </p:nvSpPr>
        <p:spPr>
          <a:xfrm flipV="1">
            <a:off x="5728759" y="5318627"/>
            <a:ext cx="260734" cy="26073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FA061-E476-714D-BF88-80D9913737B9}"/>
              </a:ext>
            </a:extLst>
          </p:cNvPr>
          <p:cNvSpPr/>
          <p:nvPr/>
        </p:nvSpPr>
        <p:spPr>
          <a:xfrm flipV="1">
            <a:off x="6770349" y="5319940"/>
            <a:ext cx="260734" cy="260734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7999D7-0C4E-0A44-B2C4-75AB6FB33BD8}"/>
              </a:ext>
            </a:extLst>
          </p:cNvPr>
          <p:cNvSpPr/>
          <p:nvPr/>
        </p:nvSpPr>
        <p:spPr>
          <a:xfrm flipV="1">
            <a:off x="6509616" y="5319940"/>
            <a:ext cx="260734" cy="260734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8C28FD-6C9E-8C46-903B-91AA16EDD410}"/>
              </a:ext>
            </a:extLst>
          </p:cNvPr>
          <p:cNvSpPr/>
          <p:nvPr/>
        </p:nvSpPr>
        <p:spPr>
          <a:xfrm flipV="1">
            <a:off x="5468026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460A2D-7351-EF4F-9DF6-A1F834ADE705}"/>
              </a:ext>
            </a:extLst>
          </p:cNvPr>
          <p:cNvSpPr/>
          <p:nvPr/>
        </p:nvSpPr>
        <p:spPr>
          <a:xfrm flipV="1">
            <a:off x="2878966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B3091A-940D-C549-9DFB-AC97BBB6EFCA}"/>
              </a:ext>
            </a:extLst>
          </p:cNvPr>
          <p:cNvSpPr/>
          <p:nvPr/>
        </p:nvSpPr>
        <p:spPr>
          <a:xfrm flipV="1">
            <a:off x="5207292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A06B7-F6AB-1C43-8E05-F3631F162F92}"/>
              </a:ext>
            </a:extLst>
          </p:cNvPr>
          <p:cNvSpPr/>
          <p:nvPr/>
        </p:nvSpPr>
        <p:spPr>
          <a:xfrm flipV="1">
            <a:off x="2095031" y="5321252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121A5-89BB-FF41-9F94-5F20818AD52F}"/>
              </a:ext>
            </a:extLst>
          </p:cNvPr>
          <p:cNvSpPr/>
          <p:nvPr/>
        </p:nvSpPr>
        <p:spPr>
          <a:xfrm flipV="1">
            <a:off x="2355764" y="5321252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0FFF1E-7603-E849-A7CA-54A12EF09334}"/>
              </a:ext>
            </a:extLst>
          </p:cNvPr>
          <p:cNvSpPr/>
          <p:nvPr/>
        </p:nvSpPr>
        <p:spPr>
          <a:xfrm flipV="1">
            <a:off x="3661166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2EB274-EC95-B148-9DF4-E5A0E5E63DAA}"/>
              </a:ext>
            </a:extLst>
          </p:cNvPr>
          <p:cNvSpPr/>
          <p:nvPr/>
        </p:nvSpPr>
        <p:spPr>
          <a:xfrm flipV="1">
            <a:off x="4953953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505094-1A63-F74B-A15B-3A67BAD5C1C3}"/>
              </a:ext>
            </a:extLst>
          </p:cNvPr>
          <p:cNvSpPr/>
          <p:nvPr/>
        </p:nvSpPr>
        <p:spPr>
          <a:xfrm flipV="1">
            <a:off x="6250226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9A5581-F161-4447-9F27-A2E0BA706F8D}"/>
              </a:ext>
            </a:extLst>
          </p:cNvPr>
          <p:cNvSpPr/>
          <p:nvPr/>
        </p:nvSpPr>
        <p:spPr>
          <a:xfrm flipV="1">
            <a:off x="7552549" y="5319940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B43FD9-9F6D-004D-B6A7-F0C389DEBA87}"/>
              </a:ext>
            </a:extLst>
          </p:cNvPr>
          <p:cNvSpPr/>
          <p:nvPr/>
        </p:nvSpPr>
        <p:spPr>
          <a:xfrm flipV="1">
            <a:off x="3400433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AC613F-7081-204C-BE46-AB2D15F3C467}"/>
              </a:ext>
            </a:extLst>
          </p:cNvPr>
          <p:cNvSpPr/>
          <p:nvPr/>
        </p:nvSpPr>
        <p:spPr>
          <a:xfrm flipV="1">
            <a:off x="4693220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4AA786-EC36-6648-9D6B-14DB438E2CFB}"/>
              </a:ext>
            </a:extLst>
          </p:cNvPr>
          <p:cNvSpPr/>
          <p:nvPr/>
        </p:nvSpPr>
        <p:spPr>
          <a:xfrm flipV="1">
            <a:off x="5989493" y="5318627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A3D465-86BB-2B49-A65A-373B39179038}"/>
              </a:ext>
            </a:extLst>
          </p:cNvPr>
          <p:cNvSpPr/>
          <p:nvPr/>
        </p:nvSpPr>
        <p:spPr>
          <a:xfrm flipV="1">
            <a:off x="7291816" y="5319940"/>
            <a:ext cx="260734" cy="26073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BCFC3-6494-7E4E-832D-0437EECE0A21}"/>
              </a:ext>
            </a:extLst>
          </p:cNvPr>
          <p:cNvSpPr txBox="1"/>
          <p:nvPr/>
        </p:nvSpPr>
        <p:spPr>
          <a:xfrm>
            <a:off x="1117704" y="5777344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687DD-818E-8E46-97D3-9BA8ECEC046E}"/>
              </a:ext>
            </a:extLst>
          </p:cNvPr>
          <p:cNvSpPr txBox="1"/>
          <p:nvPr/>
        </p:nvSpPr>
        <p:spPr>
          <a:xfrm>
            <a:off x="2351922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E9D2B0-3385-244C-BBCE-80169CC3F36F}"/>
              </a:ext>
            </a:extLst>
          </p:cNvPr>
          <p:cNvSpPr txBox="1"/>
          <p:nvPr/>
        </p:nvSpPr>
        <p:spPr>
          <a:xfrm>
            <a:off x="3725039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5D2B6F-ECB9-F648-82BD-215241DA7A98}"/>
              </a:ext>
            </a:extLst>
          </p:cNvPr>
          <p:cNvSpPr txBox="1"/>
          <p:nvPr/>
        </p:nvSpPr>
        <p:spPr>
          <a:xfrm>
            <a:off x="6332374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02DC97-EF52-2C4D-9707-C01216606DAE}"/>
              </a:ext>
            </a:extLst>
          </p:cNvPr>
          <p:cNvSpPr txBox="1"/>
          <p:nvPr/>
        </p:nvSpPr>
        <p:spPr>
          <a:xfrm>
            <a:off x="5027013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4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4A86B9B7-4EF9-E246-8ED6-6C1041DA9CC2}"/>
              </a:ext>
            </a:extLst>
          </p:cNvPr>
          <p:cNvSpPr/>
          <p:nvPr/>
        </p:nvSpPr>
        <p:spPr>
          <a:xfrm rot="5400000">
            <a:off x="1867773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8BE4D582-7207-B745-A28F-F3FD5589D717}"/>
              </a:ext>
            </a:extLst>
          </p:cNvPr>
          <p:cNvSpPr/>
          <p:nvPr/>
        </p:nvSpPr>
        <p:spPr>
          <a:xfrm rot="5400000">
            <a:off x="3156244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6B7EC69-3665-F649-A8F1-3B45B89A5B66}"/>
              </a:ext>
            </a:extLst>
          </p:cNvPr>
          <p:cNvSpPr/>
          <p:nvPr/>
        </p:nvSpPr>
        <p:spPr>
          <a:xfrm rot="5400000">
            <a:off x="44585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AEAD91AC-E361-EB42-985B-4A5F3FF874CC}"/>
              </a:ext>
            </a:extLst>
          </p:cNvPr>
          <p:cNvSpPr/>
          <p:nvPr/>
        </p:nvSpPr>
        <p:spPr>
          <a:xfrm rot="5400000">
            <a:off x="5774757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A4867963-9799-D64D-A5A9-9977AAB6A9C4}"/>
              </a:ext>
            </a:extLst>
          </p:cNvPr>
          <p:cNvSpPr/>
          <p:nvPr/>
        </p:nvSpPr>
        <p:spPr>
          <a:xfrm rot="5400000">
            <a:off x="70770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0D90B7A0-828C-CB43-8CBA-2B20404538FD}"/>
              </a:ext>
            </a:extLst>
          </p:cNvPr>
          <p:cNvSpPr/>
          <p:nvPr/>
        </p:nvSpPr>
        <p:spPr>
          <a:xfrm>
            <a:off x="4267054" y="4527573"/>
            <a:ext cx="383480" cy="471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A5CDEB-9997-5541-A787-C076BB1D7D9F}"/>
              </a:ext>
            </a:extLst>
          </p:cNvPr>
          <p:cNvSpPr txBox="1"/>
          <p:nvPr/>
        </p:nvSpPr>
        <p:spPr>
          <a:xfrm rot="16200000">
            <a:off x="2490246" y="2872412"/>
            <a:ext cx="114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6FDAE5-B227-544F-850B-25D5C03FAFA9}"/>
              </a:ext>
            </a:extLst>
          </p:cNvPr>
          <p:cNvSpPr txBox="1"/>
          <p:nvPr/>
        </p:nvSpPr>
        <p:spPr>
          <a:xfrm>
            <a:off x="3593488" y="1518911"/>
            <a:ext cx="17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Columns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6F95B-B2B4-1645-AF5F-D0EC38F75CE6}"/>
              </a:ext>
            </a:extLst>
          </p:cNvPr>
          <p:cNvSpPr txBox="1"/>
          <p:nvPr/>
        </p:nvSpPr>
        <p:spPr>
          <a:xfrm>
            <a:off x="2980502" y="4982805"/>
            <a:ext cx="295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 Columns/Features</a:t>
            </a:r>
          </a:p>
        </p:txBody>
      </p:sp>
    </p:spTree>
    <p:extLst>
      <p:ext uri="{BB962C8B-B14F-4D97-AF65-F5344CB8AC3E}">
        <p14:creationId xmlns:p14="http://schemas.microsoft.com/office/powerpoint/2010/main" val="377613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CE42-F777-0143-A8B1-28A294E6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number can be shifted or represented slightly differently, increasing both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capture all variations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771CD8-2424-1B41-AF76-84F2037CAB1E}"/>
              </a:ext>
            </a:extLst>
          </p:cNvPr>
          <p:cNvGrpSpPr/>
          <p:nvPr/>
        </p:nvGrpSpPr>
        <p:grpSpPr>
          <a:xfrm>
            <a:off x="1821098" y="2431308"/>
            <a:ext cx="2312280" cy="2312280"/>
            <a:chOff x="3263940" y="2316574"/>
            <a:chExt cx="2312280" cy="2312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0D95E7-591C-4947-83B2-088C683D4858}"/>
                </a:ext>
              </a:extLst>
            </p:cNvPr>
            <p:cNvSpPr/>
            <p:nvPr/>
          </p:nvSpPr>
          <p:spPr>
            <a:xfrm>
              <a:off x="3263940" y="2316574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EA5A1F-7A83-6947-A8F6-02F88DF54334}"/>
                </a:ext>
              </a:extLst>
            </p:cNvPr>
            <p:cNvSpPr/>
            <p:nvPr/>
          </p:nvSpPr>
          <p:spPr>
            <a:xfrm>
              <a:off x="3726396" y="2316574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B45E64-B8E2-3840-A01C-28A3321DA493}"/>
                </a:ext>
              </a:extLst>
            </p:cNvPr>
            <p:cNvSpPr/>
            <p:nvPr/>
          </p:nvSpPr>
          <p:spPr>
            <a:xfrm>
              <a:off x="4188852" y="2316574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71CBDB-1DB0-8744-A72E-DA82D8D0B317}"/>
                </a:ext>
              </a:extLst>
            </p:cNvPr>
            <p:cNvSpPr/>
            <p:nvPr/>
          </p:nvSpPr>
          <p:spPr>
            <a:xfrm>
              <a:off x="3263940" y="277903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09A40C-0E7C-E847-B140-72B09333660C}"/>
                </a:ext>
              </a:extLst>
            </p:cNvPr>
            <p:cNvSpPr/>
            <p:nvPr/>
          </p:nvSpPr>
          <p:spPr>
            <a:xfrm>
              <a:off x="3263940" y="3241486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C93E4-0B57-8E4C-9D70-E504D8AA2B33}"/>
                </a:ext>
              </a:extLst>
            </p:cNvPr>
            <p:cNvSpPr/>
            <p:nvPr/>
          </p:nvSpPr>
          <p:spPr>
            <a:xfrm>
              <a:off x="3726396" y="3241486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F6D81F-3647-9141-B277-16B47D4CD026}"/>
                </a:ext>
              </a:extLst>
            </p:cNvPr>
            <p:cNvSpPr/>
            <p:nvPr/>
          </p:nvSpPr>
          <p:spPr>
            <a:xfrm>
              <a:off x="4188852" y="2779030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4D8E44-D8F0-D840-A7EA-8ECF83CB20C5}"/>
                </a:ext>
              </a:extLst>
            </p:cNvPr>
            <p:cNvSpPr/>
            <p:nvPr/>
          </p:nvSpPr>
          <p:spPr>
            <a:xfrm>
              <a:off x="4188852" y="3241486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E2298-058B-0244-B417-044BD2AA660C}"/>
                </a:ext>
              </a:extLst>
            </p:cNvPr>
            <p:cNvSpPr/>
            <p:nvPr/>
          </p:nvSpPr>
          <p:spPr>
            <a:xfrm>
              <a:off x="4188852" y="416639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FA1C60-F264-374C-B946-082E2BFFDD8A}"/>
                </a:ext>
              </a:extLst>
            </p:cNvPr>
            <p:cNvSpPr/>
            <p:nvPr/>
          </p:nvSpPr>
          <p:spPr>
            <a:xfrm>
              <a:off x="4188852" y="3703942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8E8CE-E304-0949-9FA2-190CB2352E52}"/>
                </a:ext>
              </a:extLst>
            </p:cNvPr>
            <p:cNvSpPr/>
            <p:nvPr/>
          </p:nvSpPr>
          <p:spPr>
            <a:xfrm>
              <a:off x="3726396" y="4166398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DE0444-9B54-4D4E-ADA5-9DC0AE191D61}"/>
                </a:ext>
              </a:extLst>
            </p:cNvPr>
            <p:cNvSpPr/>
            <p:nvPr/>
          </p:nvSpPr>
          <p:spPr>
            <a:xfrm>
              <a:off x="3263940" y="416639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5ED331-E033-0346-9861-E96F4684C574}"/>
                </a:ext>
              </a:extLst>
            </p:cNvPr>
            <p:cNvSpPr/>
            <p:nvPr/>
          </p:nvSpPr>
          <p:spPr>
            <a:xfrm>
              <a:off x="3726396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7894F2-BF2A-B845-8426-9206E671457D}"/>
                </a:ext>
              </a:extLst>
            </p:cNvPr>
            <p:cNvSpPr/>
            <p:nvPr/>
          </p:nvSpPr>
          <p:spPr>
            <a:xfrm>
              <a:off x="3726396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0CC95-E509-A844-A0C8-E591BA79F94B}"/>
                </a:ext>
              </a:extLst>
            </p:cNvPr>
            <p:cNvSpPr/>
            <p:nvPr/>
          </p:nvSpPr>
          <p:spPr>
            <a:xfrm>
              <a:off x="3263940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FFCD85-DBC1-CB48-B670-6F5C91A28884}"/>
                </a:ext>
              </a:extLst>
            </p:cNvPr>
            <p:cNvSpPr/>
            <p:nvPr/>
          </p:nvSpPr>
          <p:spPr>
            <a:xfrm>
              <a:off x="4651308" y="231657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350F5E-EA23-3A4B-8445-2E5F797FF7E2}"/>
                </a:ext>
              </a:extLst>
            </p:cNvPr>
            <p:cNvSpPr/>
            <p:nvPr/>
          </p:nvSpPr>
          <p:spPr>
            <a:xfrm>
              <a:off x="5113764" y="231657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2EBA99-E877-0445-9C01-B0C2FA1861CC}"/>
                </a:ext>
              </a:extLst>
            </p:cNvPr>
            <p:cNvSpPr/>
            <p:nvPr/>
          </p:nvSpPr>
          <p:spPr>
            <a:xfrm>
              <a:off x="5113764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6B02AB-557D-B847-AAE0-4D2C6AE7DF24}"/>
                </a:ext>
              </a:extLst>
            </p:cNvPr>
            <p:cNvSpPr/>
            <p:nvPr/>
          </p:nvSpPr>
          <p:spPr>
            <a:xfrm>
              <a:off x="5113764" y="324148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3601F4-5E10-2844-9F63-4BC3FE41B6A7}"/>
                </a:ext>
              </a:extLst>
            </p:cNvPr>
            <p:cNvSpPr/>
            <p:nvPr/>
          </p:nvSpPr>
          <p:spPr>
            <a:xfrm>
              <a:off x="5113764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4A4E90-3F96-CA4D-B936-2FF1FFD921B6}"/>
                </a:ext>
              </a:extLst>
            </p:cNvPr>
            <p:cNvSpPr/>
            <p:nvPr/>
          </p:nvSpPr>
          <p:spPr>
            <a:xfrm>
              <a:off x="5113764" y="416639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FED9CF-0620-E141-AE6B-18E5CBE17B69}"/>
                </a:ext>
              </a:extLst>
            </p:cNvPr>
            <p:cNvSpPr/>
            <p:nvPr/>
          </p:nvSpPr>
          <p:spPr>
            <a:xfrm>
              <a:off x="4651308" y="277903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EFC07B-86D2-5F40-94A8-91C9CF50976A}"/>
                </a:ext>
              </a:extLst>
            </p:cNvPr>
            <p:cNvSpPr/>
            <p:nvPr/>
          </p:nvSpPr>
          <p:spPr>
            <a:xfrm>
              <a:off x="4651308" y="324148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AB7019-DE5D-D843-84B9-58C04CE5558C}"/>
                </a:ext>
              </a:extLst>
            </p:cNvPr>
            <p:cNvSpPr/>
            <p:nvPr/>
          </p:nvSpPr>
          <p:spPr>
            <a:xfrm>
              <a:off x="4651308" y="370394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B29E25-F05E-DE48-B7B9-935A8ADAEB5C}"/>
                </a:ext>
              </a:extLst>
            </p:cNvPr>
            <p:cNvSpPr/>
            <p:nvPr/>
          </p:nvSpPr>
          <p:spPr>
            <a:xfrm>
              <a:off x="4651308" y="416639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FA5CDEB-9997-5541-A787-C076BB1D7D9F}"/>
              </a:ext>
            </a:extLst>
          </p:cNvPr>
          <p:cNvSpPr txBox="1"/>
          <p:nvPr/>
        </p:nvSpPr>
        <p:spPr>
          <a:xfrm rot="16200000">
            <a:off x="1049072" y="3419064"/>
            <a:ext cx="114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6FDAE5-B227-544F-850B-25D5C03FAFA9}"/>
              </a:ext>
            </a:extLst>
          </p:cNvPr>
          <p:cNvSpPr txBox="1"/>
          <p:nvPr/>
        </p:nvSpPr>
        <p:spPr>
          <a:xfrm>
            <a:off x="2152314" y="2065563"/>
            <a:ext cx="17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Columns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2541-F5F1-5944-BEB5-419F28600905}"/>
              </a:ext>
            </a:extLst>
          </p:cNvPr>
          <p:cNvSpPr/>
          <p:nvPr/>
        </p:nvSpPr>
        <p:spPr>
          <a:xfrm>
            <a:off x="1808209" y="2431308"/>
            <a:ext cx="1400257" cy="13847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F79D5-57E6-9847-9D9B-83E3164E57D7}"/>
              </a:ext>
            </a:extLst>
          </p:cNvPr>
          <p:cNvSpPr txBox="1"/>
          <p:nvPr/>
        </p:nvSpPr>
        <p:spPr>
          <a:xfrm>
            <a:off x="628650" y="5276902"/>
            <a:ext cx="78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start to deconstruct our number into components, and then use these components to predict the number being represented by the image!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FDFE1B-60BE-6C4E-9CE8-173A2C2DF93F}"/>
              </a:ext>
            </a:extLst>
          </p:cNvPr>
          <p:cNvSpPr/>
          <p:nvPr/>
        </p:nvSpPr>
        <p:spPr>
          <a:xfrm>
            <a:off x="1814653" y="3373014"/>
            <a:ext cx="1400257" cy="13847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F1F6CD-9F51-E14A-AA17-3AEEA8946EEB}"/>
              </a:ext>
            </a:extLst>
          </p:cNvPr>
          <p:cNvSpPr/>
          <p:nvPr/>
        </p:nvSpPr>
        <p:spPr>
          <a:xfrm>
            <a:off x="5055774" y="2431308"/>
            <a:ext cx="818252" cy="7780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2790A3-8EAC-1B49-8B01-2A7F79F455B0}"/>
              </a:ext>
            </a:extLst>
          </p:cNvPr>
          <p:cNvSpPr/>
          <p:nvPr/>
        </p:nvSpPr>
        <p:spPr>
          <a:xfrm>
            <a:off x="5055774" y="3209326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806D68-C647-EA49-B3A1-807C1AFD2539}"/>
              </a:ext>
            </a:extLst>
          </p:cNvPr>
          <p:cNvSpPr/>
          <p:nvPr/>
        </p:nvSpPr>
        <p:spPr>
          <a:xfrm>
            <a:off x="5055774" y="3984369"/>
            <a:ext cx="818252" cy="77801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7F5287-048A-1049-ACDC-5907BAB9B301}"/>
              </a:ext>
            </a:extLst>
          </p:cNvPr>
          <p:cNvSpPr/>
          <p:nvPr/>
        </p:nvSpPr>
        <p:spPr>
          <a:xfrm>
            <a:off x="5874026" y="2431308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055C34-41DB-2646-811D-08E5BB890F6D}"/>
              </a:ext>
            </a:extLst>
          </p:cNvPr>
          <p:cNvSpPr/>
          <p:nvPr/>
        </p:nvSpPr>
        <p:spPr>
          <a:xfrm>
            <a:off x="5874026" y="3209326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A9D5C4A-D609-844B-9090-C4F39DD51969}"/>
              </a:ext>
            </a:extLst>
          </p:cNvPr>
          <p:cNvSpPr/>
          <p:nvPr/>
        </p:nvSpPr>
        <p:spPr>
          <a:xfrm>
            <a:off x="5874026" y="3987344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B08605-4849-4C40-A4A8-1689AF5257BC}"/>
              </a:ext>
            </a:extLst>
          </p:cNvPr>
          <p:cNvSpPr/>
          <p:nvPr/>
        </p:nvSpPr>
        <p:spPr>
          <a:xfrm>
            <a:off x="6692278" y="2434660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8044BF-A518-1945-8710-926D69973DE8}"/>
              </a:ext>
            </a:extLst>
          </p:cNvPr>
          <p:cNvSpPr/>
          <p:nvPr/>
        </p:nvSpPr>
        <p:spPr>
          <a:xfrm>
            <a:off x="6692278" y="3210442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4FF2C07-8FFE-9248-B547-B919E2723090}"/>
              </a:ext>
            </a:extLst>
          </p:cNvPr>
          <p:cNvSpPr/>
          <p:nvPr/>
        </p:nvSpPr>
        <p:spPr>
          <a:xfrm>
            <a:off x="6692278" y="3985023"/>
            <a:ext cx="818252" cy="77801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63F275A2-22D0-C74E-8469-7821A783C946}"/>
              </a:ext>
            </a:extLst>
          </p:cNvPr>
          <p:cNvSpPr/>
          <p:nvPr/>
        </p:nvSpPr>
        <p:spPr>
          <a:xfrm>
            <a:off x="4447363" y="3474706"/>
            <a:ext cx="397565" cy="32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</TotalTime>
  <Words>1363</Words>
  <Application>Microsoft Macintosh PowerPoint</Application>
  <PresentationFormat>On-screen Show 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Machine Learning Workshop: Deep Convolutional Neural Networks</vt:lpstr>
      <vt:lpstr>Why Deep Learning?</vt:lpstr>
      <vt:lpstr>Deep Learning for Facial Recognition</vt:lpstr>
      <vt:lpstr>Global vs Local Feature Learning</vt:lpstr>
      <vt:lpstr>Global vs Local Feature Learning</vt:lpstr>
      <vt:lpstr>Global vs Local Feature Learning</vt:lpstr>
      <vt:lpstr>Revisiting our Number Encoding:</vt:lpstr>
      <vt:lpstr>Problem: Each number can be shifted or represented slightly differently, increasing both model complexity and training data to capture all variations</vt:lpstr>
      <vt:lpstr>Problem: Each number can be shifted or represented slightly differently, increasing both model complexity and training data to capture all variations</vt:lpstr>
      <vt:lpstr>The Convolution Function</vt:lpstr>
      <vt:lpstr>Convolution Example</vt:lpstr>
      <vt:lpstr>Convolution Example</vt:lpstr>
      <vt:lpstr>Convolution Example</vt:lpstr>
      <vt:lpstr>Convolution Example</vt:lpstr>
      <vt:lpstr>Convolution Example</vt:lpstr>
      <vt:lpstr>Convolution Example</vt:lpstr>
      <vt:lpstr>Convolution Example</vt:lpstr>
      <vt:lpstr>Convolution Example</vt:lpstr>
      <vt:lpstr>Convolution Example</vt:lpstr>
      <vt:lpstr>A Typical Deep CNN Architecture</vt:lpstr>
      <vt:lpstr>Problem with convolution: The number of features grows as we go deeper in the network</vt:lpstr>
      <vt:lpstr>Max Pooling</vt:lpstr>
      <vt:lpstr>Problem with convolution: The number of features grows as we go deeper in the network</vt:lpstr>
      <vt:lpstr>Overcoming Overfitting with Dropout</vt:lpstr>
      <vt:lpstr>Dropout Layer Example</vt:lpstr>
      <vt:lpstr>Keras Exercise</vt:lpstr>
      <vt:lpstr>Three Key Questions to Ask for Machine Learning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Asa Thibodeau</cp:lastModifiedBy>
  <cp:revision>133</cp:revision>
  <dcterms:created xsi:type="dcterms:W3CDTF">2020-02-17T16:16:09Z</dcterms:created>
  <dcterms:modified xsi:type="dcterms:W3CDTF">2020-02-21T13:54:47Z</dcterms:modified>
</cp:coreProperties>
</file>