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6D59-A5BA-9A71-89B2-F8F36B741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E305D-9AFC-71FA-20F7-9A0D88833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2800D-D547-FBA3-B26C-0E8716B5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7344-9475-469F-A7B3-18CCED384F34}" type="datetimeFigureOut">
              <a:rPr lang="en-AU" smtClean="0"/>
              <a:t>19/12/2023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3239A-4779-307F-D382-1D5B6F8E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F4A51-EA9A-DE09-1F05-363FB793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F3EB-5E97-457B-92D0-86EDEA9533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426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DD1A-0DB5-4C6A-A23C-5699924F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33B0F-0530-B9E2-CE07-252150EED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16CE7-0B69-EA8B-DF58-85FA4B76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7344-9475-469F-A7B3-18CCED384F34}" type="datetimeFigureOut">
              <a:rPr lang="en-AU" smtClean="0"/>
              <a:t>19/12/2023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7576A-B6F0-B138-F16E-7771E5C6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BA748-AC84-AB81-C03A-D085CBC8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F3EB-5E97-457B-92D0-86EDEA9533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458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0F44D9-8C5D-86D4-BEF9-AF2D440C8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11C8C-2F8B-F5D3-8703-B14794A9C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20817-9FBE-4447-1C78-B5F1424B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7344-9475-469F-A7B3-18CCED384F34}" type="datetimeFigureOut">
              <a:rPr lang="en-AU" smtClean="0"/>
              <a:t>19/12/2023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A7ADC-C77A-67B3-11D3-40E014DB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EE862-7B52-D755-B0A6-50365AC9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F3EB-5E97-457B-92D0-86EDEA9533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028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9183-6BF7-CAEF-F86C-B767F752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6D697-4390-CD84-6400-CA48D5A0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F5A88-2711-816E-6396-10E5A2D9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7344-9475-469F-A7B3-18CCED384F34}" type="datetimeFigureOut">
              <a:rPr lang="en-AU" smtClean="0"/>
              <a:t>19/12/2023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858B9-4337-4735-1A64-D8DB8C82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D04B5-8214-363E-5FC1-57B84D41B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F3EB-5E97-457B-92D0-86EDEA9533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010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DB45-F8C2-24E1-6CAC-8A0CDF0B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60EF9-9F7D-97C1-F620-9F2103900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48DBF-2C91-3EFC-E275-F2D84688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7344-9475-469F-A7B3-18CCED384F34}" type="datetimeFigureOut">
              <a:rPr lang="en-AU" smtClean="0"/>
              <a:t>19/12/2023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A2977-F38E-D77A-E8E9-FB4C57F1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9521-A932-EFC7-69E6-D75DD513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F3EB-5E97-457B-92D0-86EDEA9533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394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E596-546B-5FF9-7FC0-A05DC3D4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B2B4E-4EBB-B860-F0BF-E279DEE34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070CE-D41E-5357-09B0-C9CD75729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00A9D-3AB4-49DE-00B7-DCC6FA40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7344-9475-469F-A7B3-18CCED384F34}" type="datetimeFigureOut">
              <a:rPr lang="en-AU" smtClean="0"/>
              <a:t>19/12/2023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41EFD-53E2-98E8-BE8E-C13768D7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92200-7D0D-A493-8275-1E08AF03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F3EB-5E97-457B-92D0-86EDEA9533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0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D4EB1-1077-EE9F-EF83-8236F1DC6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FA88E-01A9-995F-D368-42CDB085E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66456-776D-37C6-328B-7D3B19C28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F7EE6-0B0E-0244-187D-A2282329F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887A8-1D12-A808-62EF-9C1D011D4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6C7B2-19C3-63B9-B5BD-7B5F8042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7344-9475-469F-A7B3-18CCED384F34}" type="datetimeFigureOut">
              <a:rPr lang="en-AU" smtClean="0"/>
              <a:t>19/12/2023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FC9965-85FB-C85C-DD90-3AB6A5EB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1961B-2037-2757-9996-18EF8495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F3EB-5E97-457B-92D0-86EDEA9533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902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E0F0-575E-0568-3CCF-07F646CAB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04C01-76B4-FF3A-7339-E1CF2A2C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7344-9475-469F-A7B3-18CCED384F34}" type="datetimeFigureOut">
              <a:rPr lang="en-AU" smtClean="0"/>
              <a:t>19/12/2023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BE8F5-C1A1-834B-6864-4D1FD488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87788-9C9C-9447-1770-7D052D87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F3EB-5E97-457B-92D0-86EDEA9533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873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26888-E36C-5BFD-E7FC-7BA1B5B4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7344-9475-469F-A7B3-18CCED384F34}" type="datetimeFigureOut">
              <a:rPr lang="en-AU" smtClean="0"/>
              <a:t>19/12/2023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FF201-69B8-BBF9-157C-5BCECE65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13C46-F388-25DF-A72A-BAB85C7E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F3EB-5E97-457B-92D0-86EDEA9533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854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D2E0-5A42-50A3-09B6-B504E2D4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EF85D-475E-568E-2092-DD7819915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F77C7-47C3-B5A2-54DA-6D1E398D8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99CEA-53CD-D2CD-622F-25D47F2A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7344-9475-469F-A7B3-18CCED384F34}" type="datetimeFigureOut">
              <a:rPr lang="en-AU" smtClean="0"/>
              <a:t>19/12/2023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5BECF-D9A7-D6F3-F1D6-B3677470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BB90C-B3CA-E6EB-5508-7A7D53BB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F3EB-5E97-457B-92D0-86EDEA9533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265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DCE5-2E81-E44F-791A-76F0F3DBC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74842-B0A5-1B91-1F5C-9386CA8A5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5A5F3-70C6-8A9E-EA24-B7443D1F5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F6E7A-7144-7466-DBF1-29B2D12A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7344-9475-469F-A7B3-18CCED384F34}" type="datetimeFigureOut">
              <a:rPr lang="en-AU" smtClean="0"/>
              <a:t>19/12/2023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A9820-F7F7-DD06-1B98-91155C1F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62D0A-3576-B793-1B9F-64EDF18B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F3EB-5E97-457B-92D0-86EDEA9533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433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E132F-D8CC-9D76-8894-B665BB6E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B30CD-FC86-8C8A-FC6C-6A197CB92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9B7E2-E155-E077-9642-838D8B1DD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67344-9475-469F-A7B3-18CCED384F34}" type="datetimeFigureOut">
              <a:rPr lang="en-AU" smtClean="0"/>
              <a:t>19/12/2023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6E979-B5D9-C77F-D0F9-D289C876B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88B31-4B74-78AD-0D11-3386DEB16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DF3EB-5E97-457B-92D0-86EDEA9533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47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33B1-128C-5CEA-2EDF-94F7B2C3B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Dashboard </a:t>
            </a:r>
            <a:r>
              <a:rPr lang="en-AU"/>
              <a:t>Layout Designs 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E092D-C345-F0FE-40AE-48B29F014B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534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Dashboard Layout Designs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Layouts </dc:title>
  <dc:creator>Jesslyn Lengkong</dc:creator>
  <cp:lastModifiedBy>Jesslyn Lengkong</cp:lastModifiedBy>
  <cp:revision>2</cp:revision>
  <dcterms:created xsi:type="dcterms:W3CDTF">2023-12-19T14:09:02Z</dcterms:created>
  <dcterms:modified xsi:type="dcterms:W3CDTF">2023-12-19T14:09:13Z</dcterms:modified>
</cp:coreProperties>
</file>