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6D59-A5BA-9A71-89B2-F8F36B741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E305D-9AFC-71FA-20F7-9A0D88833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2800D-D547-FBA3-B26C-0E8716B5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7344-9475-469F-A7B3-18CCED384F34}" type="datetimeFigureOut">
              <a:rPr lang="en-AU" smtClean="0"/>
              <a:t>20/12/2023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3239A-4779-307F-D382-1D5B6F8E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F4A51-EA9A-DE09-1F05-363FB793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F3EB-5E97-457B-92D0-86EDEA9533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426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DD1A-0DB5-4C6A-A23C-5699924F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33B0F-0530-B9E2-CE07-252150EED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16CE7-0B69-EA8B-DF58-85FA4B76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7344-9475-469F-A7B3-18CCED384F34}" type="datetimeFigureOut">
              <a:rPr lang="en-AU" smtClean="0"/>
              <a:t>20/12/2023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7576A-B6F0-B138-F16E-7771E5C6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BA748-AC84-AB81-C03A-D085CBC8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F3EB-5E97-457B-92D0-86EDEA9533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458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0F44D9-8C5D-86D4-BEF9-AF2D440C8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11C8C-2F8B-F5D3-8703-B14794A9C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20817-9FBE-4447-1C78-B5F1424B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7344-9475-469F-A7B3-18CCED384F34}" type="datetimeFigureOut">
              <a:rPr lang="en-AU" smtClean="0"/>
              <a:t>20/12/2023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A7ADC-C77A-67B3-11D3-40E014DB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EE862-7B52-D755-B0A6-50365AC9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F3EB-5E97-457B-92D0-86EDEA9533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028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9183-6BF7-CAEF-F86C-B767F752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6D697-4390-CD84-6400-CA48D5A0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5A88-2711-816E-6396-10E5A2D9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7344-9475-469F-A7B3-18CCED384F34}" type="datetimeFigureOut">
              <a:rPr lang="en-AU" smtClean="0"/>
              <a:t>20/12/2023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858B9-4337-4735-1A64-D8DB8C82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D04B5-8214-363E-5FC1-57B84D41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F3EB-5E97-457B-92D0-86EDEA9533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010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DB45-F8C2-24E1-6CAC-8A0CDF0B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60EF9-9F7D-97C1-F620-9F2103900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48DBF-2C91-3EFC-E275-F2D84688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7344-9475-469F-A7B3-18CCED384F34}" type="datetimeFigureOut">
              <a:rPr lang="en-AU" smtClean="0"/>
              <a:t>20/12/2023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A2977-F38E-D77A-E8E9-FB4C57F1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9521-A932-EFC7-69E6-D75DD513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F3EB-5E97-457B-92D0-86EDEA9533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394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E596-546B-5FF9-7FC0-A05DC3D4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B2B4E-4EBB-B860-F0BF-E279DEE34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070CE-D41E-5357-09B0-C9CD75729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00A9D-3AB4-49DE-00B7-DCC6FA40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7344-9475-469F-A7B3-18CCED384F34}" type="datetimeFigureOut">
              <a:rPr lang="en-AU" smtClean="0"/>
              <a:t>20/12/2023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41EFD-53E2-98E8-BE8E-C13768D7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2200-7D0D-A493-8275-1E08AF03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F3EB-5E97-457B-92D0-86EDEA9533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0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4EB1-1077-EE9F-EF83-8236F1DC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FA88E-01A9-995F-D368-42CDB085E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66456-776D-37C6-328B-7D3B19C28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F7EE6-0B0E-0244-187D-A2282329F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887A8-1D12-A808-62EF-9C1D011D4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6C7B2-19C3-63B9-B5BD-7B5F8042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7344-9475-469F-A7B3-18CCED384F34}" type="datetimeFigureOut">
              <a:rPr lang="en-AU" smtClean="0"/>
              <a:t>20/12/2023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C9965-85FB-C85C-DD90-3AB6A5EB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1961B-2037-2757-9996-18EF8495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F3EB-5E97-457B-92D0-86EDEA9533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902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E0F0-575E-0568-3CCF-07F646CA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04C01-76B4-FF3A-7339-E1CF2A2C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7344-9475-469F-A7B3-18CCED384F34}" type="datetimeFigureOut">
              <a:rPr lang="en-AU" smtClean="0"/>
              <a:t>20/12/2023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BE8F5-C1A1-834B-6864-4D1FD488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87788-9C9C-9447-1770-7D052D87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F3EB-5E97-457B-92D0-86EDEA9533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73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26888-E36C-5BFD-E7FC-7BA1B5B4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7344-9475-469F-A7B3-18CCED384F34}" type="datetimeFigureOut">
              <a:rPr lang="en-AU" smtClean="0"/>
              <a:t>20/12/2023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FF201-69B8-BBF9-157C-5BCECE65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13C46-F388-25DF-A72A-BAB85C7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F3EB-5E97-457B-92D0-86EDEA9533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54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D2E0-5A42-50A3-09B6-B504E2D4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F85D-475E-568E-2092-DD7819915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F77C7-47C3-B5A2-54DA-6D1E398D8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99CEA-53CD-D2CD-622F-25D47F2A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7344-9475-469F-A7B3-18CCED384F34}" type="datetimeFigureOut">
              <a:rPr lang="en-AU" smtClean="0"/>
              <a:t>20/12/2023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5BECF-D9A7-D6F3-F1D6-B3677470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BB90C-B3CA-E6EB-5508-7A7D53BB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F3EB-5E97-457B-92D0-86EDEA9533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65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DCE5-2E81-E44F-791A-76F0F3DB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74842-B0A5-1B91-1F5C-9386CA8A5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5A5F3-70C6-8A9E-EA24-B7443D1F5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F6E7A-7144-7466-DBF1-29B2D12A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7344-9475-469F-A7B3-18CCED384F34}" type="datetimeFigureOut">
              <a:rPr lang="en-AU" smtClean="0"/>
              <a:t>20/12/2023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A9820-F7F7-DD06-1B98-91155C1F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62D0A-3576-B793-1B9F-64EDF18B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F3EB-5E97-457B-92D0-86EDEA9533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433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E132F-D8CC-9D76-8894-B665BB6E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B30CD-FC86-8C8A-FC6C-6A197CB92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9B7E2-E155-E077-9642-838D8B1DD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67344-9475-469F-A7B3-18CCED384F34}" type="datetimeFigureOut">
              <a:rPr lang="en-AU" smtClean="0"/>
              <a:t>20/12/2023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6E979-B5D9-C77F-D0F9-D289C876B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8B31-4B74-78AD-0D11-3386DEB16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DF3EB-5E97-457B-92D0-86EDEA9533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47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33B1-128C-5CEA-2EDF-94F7B2C3B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Dashboard </a:t>
            </a:r>
            <a:r>
              <a:rPr lang="en-AU"/>
              <a:t>Layout Designs 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E092D-C345-F0FE-40AE-48B29F014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Coffee </a:t>
            </a:r>
          </a:p>
        </p:txBody>
      </p:sp>
    </p:spTree>
    <p:extLst>
      <p:ext uri="{BB962C8B-B14F-4D97-AF65-F5344CB8AC3E}">
        <p14:creationId xmlns:p14="http://schemas.microsoft.com/office/powerpoint/2010/main" val="340534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49B4-36A6-F0A5-B8E2-B3C39CFC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Sign Language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A938-A229-9FA2-3FB5-D0DA5FA56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279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819C-B88C-9830-7A2B-AFEAF2F6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081FE8-1467-C173-FCAB-5B625342E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028" y="1825625"/>
            <a:ext cx="8531944" cy="4351338"/>
          </a:xfrm>
        </p:spPr>
      </p:pic>
    </p:spTree>
    <p:extLst>
      <p:ext uri="{BB962C8B-B14F-4D97-AF65-F5344CB8AC3E}">
        <p14:creationId xmlns:p14="http://schemas.microsoft.com/office/powerpoint/2010/main" val="185355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5FEC-8198-47BD-1A78-A5F2CC12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B5C9-4C68-96CF-3C05-9635BE293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F845B-0B2E-9BF8-F59E-2BBE8AAF5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007"/>
            <a:ext cx="12192000" cy="62179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735642-65F9-AEA9-4DF6-5E73C5AFBE2E}"/>
              </a:ext>
            </a:extLst>
          </p:cNvPr>
          <p:cNvSpPr/>
          <p:nvPr/>
        </p:nvSpPr>
        <p:spPr>
          <a:xfrm>
            <a:off x="1530221" y="2077665"/>
            <a:ext cx="4245429" cy="2146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D7697-B25C-A732-069A-763F690DB237}"/>
              </a:ext>
            </a:extLst>
          </p:cNvPr>
          <p:cNvSpPr/>
          <p:nvPr/>
        </p:nvSpPr>
        <p:spPr>
          <a:xfrm>
            <a:off x="5968482" y="2077665"/>
            <a:ext cx="4245429" cy="2146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6BA4E-BAB6-F814-2755-691B0D7AF23B}"/>
              </a:ext>
            </a:extLst>
          </p:cNvPr>
          <p:cNvSpPr txBox="1"/>
          <p:nvPr/>
        </p:nvSpPr>
        <p:spPr>
          <a:xfrm>
            <a:off x="2281336" y="2751615"/>
            <a:ext cx="254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Robusta</a:t>
            </a:r>
          </a:p>
          <a:p>
            <a:r>
              <a:rPr lang="en-AU" dirty="0"/>
              <a:t>add description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BE36C-7296-225B-6743-81AD2B6870A7}"/>
              </a:ext>
            </a:extLst>
          </p:cNvPr>
          <p:cNvSpPr txBox="1"/>
          <p:nvPr/>
        </p:nvSpPr>
        <p:spPr>
          <a:xfrm>
            <a:off x="6652727" y="2784463"/>
            <a:ext cx="254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Arabica  </a:t>
            </a:r>
          </a:p>
          <a:p>
            <a:r>
              <a:rPr lang="en-AU" dirty="0"/>
              <a:t>add description </a:t>
            </a:r>
          </a:p>
        </p:txBody>
      </p:sp>
    </p:spTree>
    <p:extLst>
      <p:ext uri="{BB962C8B-B14F-4D97-AF65-F5344CB8AC3E}">
        <p14:creationId xmlns:p14="http://schemas.microsoft.com/office/powerpoint/2010/main" val="86579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5FEC-8198-47BD-1A78-A5F2CC12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B5C9-4C68-96CF-3C05-9635BE293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F845B-0B2E-9BF8-F59E-2BBE8AAF5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007"/>
            <a:ext cx="12192000" cy="62179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735642-65F9-AEA9-4DF6-5E73C5AFBE2E}"/>
              </a:ext>
            </a:extLst>
          </p:cNvPr>
          <p:cNvSpPr/>
          <p:nvPr/>
        </p:nvSpPr>
        <p:spPr>
          <a:xfrm>
            <a:off x="1432249" y="2077665"/>
            <a:ext cx="4245429" cy="2146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D7697-B25C-A732-069A-763F690DB237}"/>
              </a:ext>
            </a:extLst>
          </p:cNvPr>
          <p:cNvSpPr/>
          <p:nvPr/>
        </p:nvSpPr>
        <p:spPr>
          <a:xfrm>
            <a:off x="5968482" y="2077665"/>
            <a:ext cx="4245429" cy="2146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6BA4E-BAB6-F814-2755-691B0D7AF23B}"/>
              </a:ext>
            </a:extLst>
          </p:cNvPr>
          <p:cNvSpPr txBox="1"/>
          <p:nvPr/>
        </p:nvSpPr>
        <p:spPr>
          <a:xfrm>
            <a:off x="2281336" y="2751615"/>
            <a:ext cx="254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BE36C-7296-225B-6743-81AD2B6870A7}"/>
              </a:ext>
            </a:extLst>
          </p:cNvPr>
          <p:cNvSpPr txBox="1"/>
          <p:nvPr/>
        </p:nvSpPr>
        <p:spPr>
          <a:xfrm>
            <a:off x="6652727" y="2784463"/>
            <a:ext cx="254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43A73-2EF8-EBB6-0F5E-60695FBF6F63}"/>
              </a:ext>
            </a:extLst>
          </p:cNvPr>
          <p:cNvSpPr txBox="1"/>
          <p:nvPr/>
        </p:nvSpPr>
        <p:spPr>
          <a:xfrm>
            <a:off x="3357465" y="1388825"/>
            <a:ext cx="54770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Do you prefer your coffee to be more aromatic? </a:t>
            </a:r>
          </a:p>
        </p:txBody>
      </p:sp>
    </p:spTree>
    <p:extLst>
      <p:ext uri="{BB962C8B-B14F-4D97-AF65-F5344CB8AC3E}">
        <p14:creationId xmlns:p14="http://schemas.microsoft.com/office/powerpoint/2010/main" val="113732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5FEC-8198-47BD-1A78-A5F2CC12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B5C9-4C68-96CF-3C05-9635BE293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F845B-0B2E-9BF8-F59E-2BBE8AAF5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007"/>
            <a:ext cx="12192000" cy="62179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735642-65F9-AEA9-4DF6-5E73C5AFBE2E}"/>
              </a:ext>
            </a:extLst>
          </p:cNvPr>
          <p:cNvSpPr/>
          <p:nvPr/>
        </p:nvSpPr>
        <p:spPr>
          <a:xfrm>
            <a:off x="1432249" y="2077665"/>
            <a:ext cx="4245429" cy="2146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D7697-B25C-A732-069A-763F690DB237}"/>
              </a:ext>
            </a:extLst>
          </p:cNvPr>
          <p:cNvSpPr/>
          <p:nvPr/>
        </p:nvSpPr>
        <p:spPr>
          <a:xfrm>
            <a:off x="5968482" y="2077665"/>
            <a:ext cx="4245429" cy="2146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6BA4E-BAB6-F814-2755-691B0D7AF23B}"/>
              </a:ext>
            </a:extLst>
          </p:cNvPr>
          <p:cNvSpPr txBox="1"/>
          <p:nvPr/>
        </p:nvSpPr>
        <p:spPr>
          <a:xfrm>
            <a:off x="2281336" y="2751615"/>
            <a:ext cx="254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Strong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BE36C-7296-225B-6743-81AD2B6870A7}"/>
              </a:ext>
            </a:extLst>
          </p:cNvPr>
          <p:cNvSpPr txBox="1"/>
          <p:nvPr/>
        </p:nvSpPr>
        <p:spPr>
          <a:xfrm>
            <a:off x="6652727" y="2784463"/>
            <a:ext cx="254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Weak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43A73-2EF8-EBB6-0F5E-60695FBF6F63}"/>
              </a:ext>
            </a:extLst>
          </p:cNvPr>
          <p:cNvSpPr txBox="1"/>
          <p:nvPr/>
        </p:nvSpPr>
        <p:spPr>
          <a:xfrm>
            <a:off x="3357465" y="1388825"/>
            <a:ext cx="54770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Strong or Weak </a:t>
            </a:r>
          </a:p>
        </p:txBody>
      </p:sp>
    </p:spTree>
    <p:extLst>
      <p:ext uri="{BB962C8B-B14F-4D97-AF65-F5344CB8AC3E}">
        <p14:creationId xmlns:p14="http://schemas.microsoft.com/office/powerpoint/2010/main" val="82390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5FEC-8198-47BD-1A78-A5F2CC12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B5C9-4C68-96CF-3C05-9635BE293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F845B-0B2E-9BF8-F59E-2BBE8AAF5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007"/>
            <a:ext cx="12192000" cy="62179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735642-65F9-AEA9-4DF6-5E73C5AFBE2E}"/>
              </a:ext>
            </a:extLst>
          </p:cNvPr>
          <p:cNvSpPr/>
          <p:nvPr/>
        </p:nvSpPr>
        <p:spPr>
          <a:xfrm>
            <a:off x="1432249" y="2077665"/>
            <a:ext cx="4245429" cy="2146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D7697-B25C-A732-069A-763F690DB237}"/>
              </a:ext>
            </a:extLst>
          </p:cNvPr>
          <p:cNvSpPr/>
          <p:nvPr/>
        </p:nvSpPr>
        <p:spPr>
          <a:xfrm>
            <a:off x="5968482" y="2077665"/>
            <a:ext cx="4245429" cy="2146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6BA4E-BAB6-F814-2755-691B0D7AF23B}"/>
              </a:ext>
            </a:extLst>
          </p:cNvPr>
          <p:cNvSpPr txBox="1"/>
          <p:nvPr/>
        </p:nvSpPr>
        <p:spPr>
          <a:xfrm>
            <a:off x="2281336" y="2751615"/>
            <a:ext cx="254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BE36C-7296-225B-6743-81AD2B6870A7}"/>
              </a:ext>
            </a:extLst>
          </p:cNvPr>
          <p:cNvSpPr txBox="1"/>
          <p:nvPr/>
        </p:nvSpPr>
        <p:spPr>
          <a:xfrm>
            <a:off x="6652727" y="2784463"/>
            <a:ext cx="254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43A73-2EF8-EBB6-0F5E-60695FBF6F63}"/>
              </a:ext>
            </a:extLst>
          </p:cNvPr>
          <p:cNvSpPr txBox="1"/>
          <p:nvPr/>
        </p:nvSpPr>
        <p:spPr>
          <a:xfrm>
            <a:off x="3357465" y="1388825"/>
            <a:ext cx="54770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Do you appreciate an aftertaste? </a:t>
            </a:r>
          </a:p>
        </p:txBody>
      </p:sp>
    </p:spTree>
    <p:extLst>
      <p:ext uri="{BB962C8B-B14F-4D97-AF65-F5344CB8AC3E}">
        <p14:creationId xmlns:p14="http://schemas.microsoft.com/office/powerpoint/2010/main" val="393405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5FEC-8198-47BD-1A78-A5F2CC12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B5C9-4C68-96CF-3C05-9635BE293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F845B-0B2E-9BF8-F59E-2BBE8AAF5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007"/>
            <a:ext cx="12192000" cy="62179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735642-65F9-AEA9-4DF6-5E73C5AFBE2E}"/>
              </a:ext>
            </a:extLst>
          </p:cNvPr>
          <p:cNvSpPr/>
          <p:nvPr/>
        </p:nvSpPr>
        <p:spPr>
          <a:xfrm>
            <a:off x="1432249" y="2077665"/>
            <a:ext cx="4245429" cy="2146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D7697-B25C-A732-069A-763F690DB237}"/>
              </a:ext>
            </a:extLst>
          </p:cNvPr>
          <p:cNvSpPr/>
          <p:nvPr/>
        </p:nvSpPr>
        <p:spPr>
          <a:xfrm>
            <a:off x="5968482" y="2077665"/>
            <a:ext cx="4245429" cy="2146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6BA4E-BAB6-F814-2755-691B0D7AF23B}"/>
              </a:ext>
            </a:extLst>
          </p:cNvPr>
          <p:cNvSpPr txBox="1"/>
          <p:nvPr/>
        </p:nvSpPr>
        <p:spPr>
          <a:xfrm>
            <a:off x="2281336" y="2751615"/>
            <a:ext cx="254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&lt;2 tsp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BE36C-7296-225B-6743-81AD2B6870A7}"/>
              </a:ext>
            </a:extLst>
          </p:cNvPr>
          <p:cNvSpPr txBox="1"/>
          <p:nvPr/>
        </p:nvSpPr>
        <p:spPr>
          <a:xfrm>
            <a:off x="6652727" y="2784463"/>
            <a:ext cx="254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&gt; 2tsp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43A73-2EF8-EBB6-0F5E-60695FBF6F63}"/>
              </a:ext>
            </a:extLst>
          </p:cNvPr>
          <p:cNvSpPr txBox="1"/>
          <p:nvPr/>
        </p:nvSpPr>
        <p:spPr>
          <a:xfrm>
            <a:off x="3357465" y="1388825"/>
            <a:ext cx="54770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How many sugars do you add to your coffee? </a:t>
            </a:r>
          </a:p>
        </p:txBody>
      </p:sp>
    </p:spTree>
    <p:extLst>
      <p:ext uri="{BB962C8B-B14F-4D97-AF65-F5344CB8AC3E}">
        <p14:creationId xmlns:p14="http://schemas.microsoft.com/office/powerpoint/2010/main" val="208361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5FEC-8198-47BD-1A78-A5F2CC12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B5C9-4C68-96CF-3C05-9635BE293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F845B-0B2E-9BF8-F59E-2BBE8AAF5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007"/>
            <a:ext cx="12192000" cy="62179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9D7697-B25C-A732-069A-763F690DB237}"/>
              </a:ext>
            </a:extLst>
          </p:cNvPr>
          <p:cNvSpPr/>
          <p:nvPr/>
        </p:nvSpPr>
        <p:spPr>
          <a:xfrm>
            <a:off x="3803780" y="1896108"/>
            <a:ext cx="5778759" cy="4075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BE36C-7296-225B-6743-81AD2B6870A7}"/>
              </a:ext>
            </a:extLst>
          </p:cNvPr>
          <p:cNvSpPr txBox="1"/>
          <p:nvPr/>
        </p:nvSpPr>
        <p:spPr>
          <a:xfrm>
            <a:off x="4544008" y="2261949"/>
            <a:ext cx="2547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Lists and information maybe a hover over? or add info.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43A73-2EF8-EBB6-0F5E-60695FBF6F63}"/>
              </a:ext>
            </a:extLst>
          </p:cNvPr>
          <p:cNvSpPr txBox="1"/>
          <p:nvPr/>
        </p:nvSpPr>
        <p:spPr>
          <a:xfrm>
            <a:off x="3357465" y="1388825"/>
            <a:ext cx="54770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Here is your recommended Coffee  </a:t>
            </a:r>
          </a:p>
        </p:txBody>
      </p:sp>
    </p:spTree>
    <p:extLst>
      <p:ext uri="{BB962C8B-B14F-4D97-AF65-F5344CB8AC3E}">
        <p14:creationId xmlns:p14="http://schemas.microsoft.com/office/powerpoint/2010/main" val="96421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0C84AA1-4E51-1C02-B5ED-6EFF4307982C}"/>
              </a:ext>
            </a:extLst>
          </p:cNvPr>
          <p:cNvSpPr/>
          <p:nvPr/>
        </p:nvSpPr>
        <p:spPr>
          <a:xfrm>
            <a:off x="8595048" y="2200026"/>
            <a:ext cx="2245567" cy="1266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25BE1A-F598-5917-FC0B-AFB0CA314825}"/>
              </a:ext>
            </a:extLst>
          </p:cNvPr>
          <p:cNvSpPr/>
          <p:nvPr/>
        </p:nvSpPr>
        <p:spPr>
          <a:xfrm>
            <a:off x="8595048" y="3647243"/>
            <a:ext cx="2245567" cy="1266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B291E6-DDD7-E631-D28D-A1DEA79F5939}"/>
              </a:ext>
            </a:extLst>
          </p:cNvPr>
          <p:cNvSpPr/>
          <p:nvPr/>
        </p:nvSpPr>
        <p:spPr>
          <a:xfrm>
            <a:off x="8595048" y="4982646"/>
            <a:ext cx="2245567" cy="1266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804C17-C235-8AF2-DF0E-C280DC569BC3}"/>
              </a:ext>
            </a:extLst>
          </p:cNvPr>
          <p:cNvSpPr/>
          <p:nvPr/>
        </p:nvSpPr>
        <p:spPr>
          <a:xfrm>
            <a:off x="838200" y="1603018"/>
            <a:ext cx="4049486" cy="2048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D1FC4-8D98-A495-3C1E-BF685A4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Dog Layout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297B6-EF4D-C697-8D1C-12C94490F0F0}"/>
              </a:ext>
            </a:extLst>
          </p:cNvPr>
          <p:cNvSpPr txBox="1"/>
          <p:nvPr/>
        </p:nvSpPr>
        <p:spPr>
          <a:xfrm>
            <a:off x="1213757" y="1978089"/>
            <a:ext cx="36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Upload a picture of your dog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E8027-45F7-7FB3-6784-4069081837BC}"/>
              </a:ext>
            </a:extLst>
          </p:cNvPr>
          <p:cNvSpPr txBox="1"/>
          <p:nvPr/>
        </p:nvSpPr>
        <p:spPr>
          <a:xfrm>
            <a:off x="1842017" y="3847030"/>
            <a:ext cx="186612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Upload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0B08B-99AA-072E-0159-0DC34C9AD4D0}"/>
              </a:ext>
            </a:extLst>
          </p:cNvPr>
          <p:cNvSpPr txBox="1"/>
          <p:nvPr/>
        </p:nvSpPr>
        <p:spPr>
          <a:xfrm>
            <a:off x="6096000" y="1649723"/>
            <a:ext cx="539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List of dog breed it could be and pictures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B3A08A-DFD5-AB0D-3A6E-BDD2EDE05A24}"/>
              </a:ext>
            </a:extLst>
          </p:cNvPr>
          <p:cNvSpPr/>
          <p:nvPr/>
        </p:nvSpPr>
        <p:spPr>
          <a:xfrm>
            <a:off x="6096000" y="2162755"/>
            <a:ext cx="2245567" cy="1266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5E7264-E759-02BA-0FF0-74D71EEA9C00}"/>
              </a:ext>
            </a:extLst>
          </p:cNvPr>
          <p:cNvSpPr/>
          <p:nvPr/>
        </p:nvSpPr>
        <p:spPr>
          <a:xfrm>
            <a:off x="6096000" y="4982646"/>
            <a:ext cx="2245567" cy="1266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6FCB9-E3D8-064A-31DF-472C144BC34F}"/>
              </a:ext>
            </a:extLst>
          </p:cNvPr>
          <p:cNvSpPr/>
          <p:nvPr/>
        </p:nvSpPr>
        <p:spPr>
          <a:xfrm rot="10800000">
            <a:off x="6096000" y="3572701"/>
            <a:ext cx="2245567" cy="1266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F0772-E0D5-0D7F-A185-4239059EBB4C}"/>
              </a:ext>
            </a:extLst>
          </p:cNvPr>
          <p:cNvSpPr txBox="1"/>
          <p:nvPr/>
        </p:nvSpPr>
        <p:spPr>
          <a:xfrm>
            <a:off x="8792547" y="2598622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Info about dog 1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05C92-2B30-3BCF-1894-66214D2CC89E}"/>
              </a:ext>
            </a:extLst>
          </p:cNvPr>
          <p:cNvSpPr txBox="1"/>
          <p:nvPr/>
        </p:nvSpPr>
        <p:spPr>
          <a:xfrm>
            <a:off x="8714790" y="4043792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Info about dog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62F5B-D3BF-43BE-0FF4-5B9E945B99CC}"/>
              </a:ext>
            </a:extLst>
          </p:cNvPr>
          <p:cNvSpPr txBox="1"/>
          <p:nvPr/>
        </p:nvSpPr>
        <p:spPr>
          <a:xfrm>
            <a:off x="8792547" y="5431102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Info about dog 3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8F3CC-34AE-8869-5025-9F077137249A}"/>
              </a:ext>
            </a:extLst>
          </p:cNvPr>
          <p:cNvSpPr txBox="1"/>
          <p:nvPr/>
        </p:nvSpPr>
        <p:spPr>
          <a:xfrm>
            <a:off x="1138335" y="4739951"/>
            <a:ext cx="3415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was this accurate? pop up? </a:t>
            </a:r>
          </a:p>
          <a:p>
            <a:r>
              <a:rPr lang="en-AU" dirty="0"/>
              <a:t>Yes/No try again </a:t>
            </a:r>
          </a:p>
        </p:txBody>
      </p:sp>
    </p:spTree>
    <p:extLst>
      <p:ext uri="{BB962C8B-B14F-4D97-AF65-F5344CB8AC3E}">
        <p14:creationId xmlns:p14="http://schemas.microsoft.com/office/powerpoint/2010/main" val="381351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112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Dashboard Layout Designs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Dog Layout </vt:lpstr>
      <vt:lpstr>Sign Language 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Layouts</dc:title>
  <dc:creator>Jesslyn Lengkong</dc:creator>
  <cp:lastModifiedBy>Jesslyn Lengkong</cp:lastModifiedBy>
  <cp:revision>12</cp:revision>
  <dcterms:created xsi:type="dcterms:W3CDTF">2023-12-19T14:09:02Z</dcterms:created>
  <dcterms:modified xsi:type="dcterms:W3CDTF">2023-12-20T16:09:00Z</dcterms:modified>
</cp:coreProperties>
</file>