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57" r:id="rId5"/>
    <p:sldId id="258" r:id="rId6"/>
    <p:sldId id="259" r:id="rId7"/>
    <p:sldId id="266" r:id="rId8"/>
    <p:sldId id="261" r:id="rId9"/>
    <p:sldId id="267" r:id="rId10"/>
    <p:sldId id="262" r:id="rId11"/>
    <p:sldId id="263" r:id="rId12"/>
    <p:sldId id="260" r:id="rId13"/>
    <p:sldId id="268" r:id="rId14"/>
    <p:sldId id="264" r:id="rId15"/>
    <p:sldId id="265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69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5BB62-CB47-4FAA-A6F5-33ACF1BE3B90}" v="5768" dt="2018-09-26T01:09:52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>
      <p:cViewPr varScale="1">
        <p:scale>
          <a:sx n="161" d="100"/>
          <a:sy n="161" d="100"/>
        </p:scale>
        <p:origin x="150" y="18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Morton" userId="e24147e021586df6" providerId="LiveId" clId="{4D15BB62-CB47-4FAA-A6F5-33ACF1BE3B90}"/>
    <pc:docChg chg="undo custSel addSld delSld modSld">
      <pc:chgData name="Christopher Morton" userId="e24147e021586df6" providerId="LiveId" clId="{4D15BB62-CB47-4FAA-A6F5-33ACF1BE3B90}" dt="2018-09-26T01:09:52.584" v="5764" actId="20577"/>
      <pc:docMkLst>
        <pc:docMk/>
      </pc:docMkLst>
      <pc:sldChg chg="modSp">
        <pc:chgData name="Christopher Morton" userId="e24147e021586df6" providerId="LiveId" clId="{4D15BB62-CB47-4FAA-A6F5-33ACF1BE3B90}" dt="2018-09-25T12:16:04.397" v="2493" actId="27636"/>
        <pc:sldMkLst>
          <pc:docMk/>
          <pc:sldMk cId="2819217348" sldId="258"/>
        </pc:sldMkLst>
        <pc:spChg chg="mod">
          <ac:chgData name="Christopher Morton" userId="e24147e021586df6" providerId="LiveId" clId="{4D15BB62-CB47-4FAA-A6F5-33ACF1BE3B90}" dt="2018-09-25T12:16:04.397" v="2493" actId="27636"/>
          <ac:spMkLst>
            <pc:docMk/>
            <pc:sldMk cId="2819217348" sldId="258"/>
            <ac:spMk id="3" creationId="{2090EB39-5763-40A8-81B9-F607B0E55C13}"/>
          </ac:spMkLst>
        </pc:spChg>
      </pc:sldChg>
      <pc:sldChg chg="addSp delSp modSp">
        <pc:chgData name="Christopher Morton" userId="e24147e021586df6" providerId="LiveId" clId="{4D15BB62-CB47-4FAA-A6F5-33ACF1BE3B90}" dt="2018-08-20T11:56:43.763" v="1039" actId="20577"/>
        <pc:sldMkLst>
          <pc:docMk/>
          <pc:sldMk cId="2442229319" sldId="267"/>
        </pc:sldMkLst>
        <pc:spChg chg="mod">
          <ac:chgData name="Christopher Morton" userId="e24147e021586df6" providerId="LiveId" clId="{4D15BB62-CB47-4FAA-A6F5-33ACF1BE3B90}" dt="2018-08-20T11:56:25.957" v="1013" actId="20577"/>
          <ac:spMkLst>
            <pc:docMk/>
            <pc:sldMk cId="2442229319" sldId="267"/>
            <ac:spMk id="2" creationId="{1DB41A31-14D9-4B52-AB72-C9F663FE9533}"/>
          </ac:spMkLst>
        </pc:spChg>
        <pc:spChg chg="del">
          <ac:chgData name="Christopher Morton" userId="e24147e021586df6" providerId="LiveId" clId="{4D15BB62-CB47-4FAA-A6F5-33ACF1BE3B90}" dt="2018-08-20T11:40:38.413" v="11"/>
          <ac:spMkLst>
            <pc:docMk/>
            <pc:sldMk cId="2442229319" sldId="267"/>
            <ac:spMk id="3" creationId="{6B2C5AC5-68D2-480D-A082-49BEB8B84FE0}"/>
          </ac:spMkLst>
        </pc:spChg>
        <pc:spChg chg="del">
          <ac:chgData name="Christopher Morton" userId="e24147e021586df6" providerId="LiveId" clId="{4D15BB62-CB47-4FAA-A6F5-33ACF1BE3B90}" dt="2018-08-20T11:40:38.413" v="11"/>
          <ac:spMkLst>
            <pc:docMk/>
            <pc:sldMk cId="2442229319" sldId="267"/>
            <ac:spMk id="4" creationId="{F4FFF399-3836-4A3A-910D-5980371349CF}"/>
          </ac:spMkLst>
        </pc:spChg>
        <pc:spChg chg="del">
          <ac:chgData name="Christopher Morton" userId="e24147e021586df6" providerId="LiveId" clId="{4D15BB62-CB47-4FAA-A6F5-33ACF1BE3B90}" dt="2018-08-20T11:40:38.413" v="11"/>
          <ac:spMkLst>
            <pc:docMk/>
            <pc:sldMk cId="2442229319" sldId="267"/>
            <ac:spMk id="5" creationId="{8A4F11FA-3A5E-4204-ABA5-74AC63F82EDD}"/>
          </ac:spMkLst>
        </pc:spChg>
        <pc:spChg chg="del">
          <ac:chgData name="Christopher Morton" userId="e24147e021586df6" providerId="LiveId" clId="{4D15BB62-CB47-4FAA-A6F5-33ACF1BE3B90}" dt="2018-08-20T11:40:38.413" v="11"/>
          <ac:spMkLst>
            <pc:docMk/>
            <pc:sldMk cId="2442229319" sldId="267"/>
            <ac:spMk id="6" creationId="{26271722-35DA-4850-A4C1-A7995D7463BF}"/>
          </ac:spMkLst>
        </pc:spChg>
        <pc:spChg chg="add mod">
          <ac:chgData name="Christopher Morton" userId="e24147e021586df6" providerId="LiveId" clId="{4D15BB62-CB47-4FAA-A6F5-33ACF1BE3B90}" dt="2018-08-20T11:56:43.763" v="1039" actId="20577"/>
          <ac:spMkLst>
            <pc:docMk/>
            <pc:sldMk cId="2442229319" sldId="267"/>
            <ac:spMk id="7" creationId="{91368329-AB03-4FAB-A407-7975BC5D0407}"/>
          </ac:spMkLst>
        </pc:spChg>
      </pc:sldChg>
      <pc:sldChg chg="addSp delSp modSp add setBg">
        <pc:chgData name="Christopher Morton" userId="e24147e021586df6" providerId="LiveId" clId="{4D15BB62-CB47-4FAA-A6F5-33ACF1BE3B90}" dt="2018-09-24T22:11:36.994" v="1581" actId="114"/>
        <pc:sldMkLst>
          <pc:docMk/>
          <pc:sldMk cId="2887766139" sldId="268"/>
        </pc:sldMkLst>
        <pc:spChg chg="mod">
          <ac:chgData name="Christopher Morton" userId="e24147e021586df6" providerId="LiveId" clId="{4D15BB62-CB47-4FAA-A6F5-33ACF1BE3B90}" dt="2018-09-24T22:11:36.994" v="1581" actId="114"/>
          <ac:spMkLst>
            <pc:docMk/>
            <pc:sldMk cId="2887766139" sldId="268"/>
            <ac:spMk id="2" creationId="{886605EE-A757-460D-9433-99CA766354A3}"/>
          </ac:spMkLst>
        </pc:spChg>
        <pc:spChg chg="mod">
          <ac:chgData name="Christopher Morton" userId="e24147e021586df6" providerId="LiveId" clId="{4D15BB62-CB47-4FAA-A6F5-33ACF1BE3B90}" dt="2018-09-24T22:06:03.779" v="1554" actId="20578"/>
          <ac:spMkLst>
            <pc:docMk/>
            <pc:sldMk cId="2887766139" sldId="268"/>
            <ac:spMk id="3" creationId="{37C66594-CEFC-4A5A-99BE-350D9A204AF7}"/>
          </ac:spMkLst>
        </pc:spChg>
        <pc:spChg chg="add del mod">
          <ac:chgData name="Christopher Morton" userId="e24147e021586df6" providerId="LiveId" clId="{4D15BB62-CB47-4FAA-A6F5-33ACF1BE3B90}" dt="2018-09-24T22:06:25.870" v="1558" actId="947"/>
          <ac:spMkLst>
            <pc:docMk/>
            <pc:sldMk cId="2887766139" sldId="268"/>
            <ac:spMk id="4" creationId="{19EE1CDB-4EAC-42CD-8BF2-4A1A9D997262}"/>
          </ac:spMkLst>
        </pc:spChg>
        <pc:spChg chg="add del">
          <ac:chgData name="Christopher Morton" userId="e24147e021586df6" providerId="LiveId" clId="{4D15BB62-CB47-4FAA-A6F5-33ACF1BE3B90}" dt="2018-09-24T22:02:46.005" v="1175"/>
          <ac:spMkLst>
            <pc:docMk/>
            <pc:sldMk cId="2887766139" sldId="268"/>
            <ac:spMk id="6" creationId="{77690AC8-4172-4849-8087-E08DE493D8F9}"/>
          </ac:spMkLst>
        </pc:spChg>
        <pc:graphicFrameChg chg="add del mod">
          <ac:chgData name="Christopher Morton" userId="e24147e021586df6" providerId="LiveId" clId="{4D15BB62-CB47-4FAA-A6F5-33ACF1BE3B90}" dt="2018-09-24T22:02:46.005" v="1175"/>
          <ac:graphicFrameMkLst>
            <pc:docMk/>
            <pc:sldMk cId="2887766139" sldId="268"/>
            <ac:graphicFrameMk id="5" creationId="{BDD5E048-0B12-4092-82ED-D6FAF6158856}"/>
          </ac:graphicFrameMkLst>
        </pc:graphicFrameChg>
      </pc:sldChg>
      <pc:sldChg chg="modSp add">
        <pc:chgData name="Christopher Morton" userId="e24147e021586df6" providerId="LiveId" clId="{4D15BB62-CB47-4FAA-A6F5-33ACF1BE3B90}" dt="2018-09-26T01:09:52.584" v="5764" actId="20577"/>
        <pc:sldMkLst>
          <pc:docMk/>
          <pc:sldMk cId="4168496559" sldId="269"/>
        </pc:sldMkLst>
        <pc:spChg chg="mod">
          <ac:chgData name="Christopher Morton" userId="e24147e021586df6" providerId="LiveId" clId="{4D15BB62-CB47-4FAA-A6F5-33ACF1BE3B90}" dt="2018-09-24T22:06:38.002" v="1569" actId="20577"/>
          <ac:spMkLst>
            <pc:docMk/>
            <pc:sldMk cId="4168496559" sldId="269"/>
            <ac:spMk id="2" creationId="{0887D8D5-8A6F-4647-A582-692487FA4073}"/>
          </ac:spMkLst>
        </pc:spChg>
        <pc:spChg chg="mod">
          <ac:chgData name="Christopher Morton" userId="e24147e021586df6" providerId="LiveId" clId="{4D15BB62-CB47-4FAA-A6F5-33ACF1BE3B90}" dt="2018-09-26T01:09:52.584" v="5764" actId="20577"/>
          <ac:spMkLst>
            <pc:docMk/>
            <pc:sldMk cId="4168496559" sldId="269"/>
            <ac:spMk id="3" creationId="{1B43E4E8-C1FA-4F5A-8B7B-F20ADA8B7366}"/>
          </ac:spMkLst>
        </pc:spChg>
      </pc:sldChg>
      <pc:sldChg chg="addSp delSp modSp add delAnim">
        <pc:chgData name="Christopher Morton" userId="e24147e021586df6" providerId="LiveId" clId="{4D15BB62-CB47-4FAA-A6F5-33ACF1BE3B90}" dt="2018-09-24T22:23:22.713" v="2176" actId="20577"/>
        <pc:sldMkLst>
          <pc:docMk/>
          <pc:sldMk cId="4223177809" sldId="271"/>
        </pc:sldMkLst>
        <pc:spChg chg="mod">
          <ac:chgData name="Christopher Morton" userId="e24147e021586df6" providerId="LiveId" clId="{4D15BB62-CB47-4FAA-A6F5-33ACF1BE3B90}" dt="2018-09-24T22:21:04.094" v="1677" actId="5793"/>
          <ac:spMkLst>
            <pc:docMk/>
            <pc:sldMk cId="4223177809" sldId="271"/>
            <ac:spMk id="2" creationId="{99BE8273-2C97-46BE-A299-68A91DBE2D8C}"/>
          </ac:spMkLst>
        </pc:spChg>
        <pc:spChg chg="mod">
          <ac:chgData name="Christopher Morton" userId="e24147e021586df6" providerId="LiveId" clId="{4D15BB62-CB47-4FAA-A6F5-33ACF1BE3B90}" dt="2018-09-24T22:23:22.713" v="2176" actId="20577"/>
          <ac:spMkLst>
            <pc:docMk/>
            <pc:sldMk cId="4223177809" sldId="271"/>
            <ac:spMk id="3" creationId="{C7F04C24-60A1-4D15-ABD6-12A79A76D231}"/>
          </ac:spMkLst>
        </pc:spChg>
        <pc:spChg chg="del">
          <ac:chgData name="Christopher Morton" userId="e24147e021586df6" providerId="LiveId" clId="{4D15BB62-CB47-4FAA-A6F5-33ACF1BE3B90}" dt="2018-09-24T22:20:53.013" v="1635" actId="478"/>
          <ac:spMkLst>
            <pc:docMk/>
            <pc:sldMk cId="4223177809" sldId="271"/>
            <ac:spMk id="7" creationId="{B4443351-8DFB-47BA-B7E5-7D5E98AB4756}"/>
          </ac:spMkLst>
        </pc:spChg>
        <pc:spChg chg="add mod">
          <ac:chgData name="Christopher Morton" userId="e24147e021586df6" providerId="LiveId" clId="{4D15BB62-CB47-4FAA-A6F5-33ACF1BE3B90}" dt="2018-09-24T22:20:54.373" v="1636" actId="478"/>
          <ac:spMkLst>
            <pc:docMk/>
            <pc:sldMk cId="4223177809" sldId="271"/>
            <ac:spMk id="8" creationId="{3F8C6412-C170-4036-BB1C-93EBB3527EEC}"/>
          </ac:spMkLst>
        </pc:spChg>
        <pc:picChg chg="del">
          <ac:chgData name="Christopher Morton" userId="e24147e021586df6" providerId="LiveId" clId="{4D15BB62-CB47-4FAA-A6F5-33ACF1BE3B90}" dt="2018-09-24T22:20:54.373" v="1636" actId="478"/>
          <ac:picMkLst>
            <pc:docMk/>
            <pc:sldMk cId="4223177809" sldId="271"/>
            <ac:picMk id="5" creationId="{55366F2F-6FC6-4744-86B9-F178C54EFF6F}"/>
          </ac:picMkLst>
        </pc:picChg>
        <pc:picChg chg="del">
          <ac:chgData name="Christopher Morton" userId="e24147e021586df6" providerId="LiveId" clId="{4D15BB62-CB47-4FAA-A6F5-33ACF1BE3B90}" dt="2018-09-24T22:20:50.969" v="1634" actId="478"/>
          <ac:picMkLst>
            <pc:docMk/>
            <pc:sldMk cId="4223177809" sldId="271"/>
            <ac:picMk id="6" creationId="{C3FD1776-5E5E-4C1B-BA34-CA076E613D63}"/>
          </ac:picMkLst>
        </pc:picChg>
      </pc:sldChg>
      <pc:sldChg chg="addSp delSp modSp add">
        <pc:chgData name="Christopher Morton" userId="e24147e021586df6" providerId="LiveId" clId="{4D15BB62-CB47-4FAA-A6F5-33ACF1BE3B90}" dt="2018-09-25T13:33:42.330" v="2835" actId="1076"/>
        <pc:sldMkLst>
          <pc:docMk/>
          <pc:sldMk cId="2561998807" sldId="272"/>
        </pc:sldMkLst>
        <pc:spChg chg="mod">
          <ac:chgData name="Christopher Morton" userId="e24147e021586df6" providerId="LiveId" clId="{4D15BB62-CB47-4FAA-A6F5-33ACF1BE3B90}" dt="2018-09-25T13:16:58.126" v="2826" actId="20577"/>
          <ac:spMkLst>
            <pc:docMk/>
            <pc:sldMk cId="2561998807" sldId="272"/>
            <ac:spMk id="2" creationId="{0F513C66-7C6B-46D8-91C4-064CCFCB70F4}"/>
          </ac:spMkLst>
        </pc:spChg>
        <pc:spChg chg="add del mod">
          <ac:chgData name="Christopher Morton" userId="e24147e021586df6" providerId="LiveId" clId="{4D15BB62-CB47-4FAA-A6F5-33ACF1BE3B90}" dt="2018-09-25T13:33:32.285" v="2834"/>
          <ac:spMkLst>
            <pc:docMk/>
            <pc:sldMk cId="2561998807" sldId="272"/>
            <ac:spMk id="3" creationId="{4EC858CA-C0A8-488A-ABBC-067F383258FC}"/>
          </ac:spMkLst>
        </pc:spChg>
        <pc:spChg chg="del">
          <ac:chgData name="Christopher Morton" userId="e24147e021586df6" providerId="LiveId" clId="{4D15BB62-CB47-4FAA-A6F5-33ACF1BE3B90}" dt="2018-09-25T13:33:01.680" v="2832"/>
          <ac:spMkLst>
            <pc:docMk/>
            <pc:sldMk cId="2561998807" sldId="272"/>
            <ac:spMk id="4" creationId="{BD75834B-B779-44DE-AD4D-73991BA7A87E}"/>
          </ac:spMkLst>
        </pc:spChg>
        <pc:picChg chg="add del mod">
          <ac:chgData name="Christopher Morton" userId="e24147e021586df6" providerId="LiveId" clId="{4D15BB62-CB47-4FAA-A6F5-33ACF1BE3B90}" dt="2018-09-25T13:32:59.611" v="2831"/>
          <ac:picMkLst>
            <pc:docMk/>
            <pc:sldMk cId="2561998807" sldId="272"/>
            <ac:picMk id="5" creationId="{A37AAC0B-DEEA-4D3A-ADE5-9D0C1235CF5F}"/>
          </ac:picMkLst>
        </pc:picChg>
        <pc:picChg chg="add mod">
          <ac:chgData name="Christopher Morton" userId="e24147e021586df6" providerId="LiveId" clId="{4D15BB62-CB47-4FAA-A6F5-33ACF1BE3B90}" dt="2018-09-25T13:33:07.024" v="2833" actId="1076"/>
          <ac:picMkLst>
            <pc:docMk/>
            <pc:sldMk cId="2561998807" sldId="272"/>
            <ac:picMk id="6" creationId="{24B7B8E8-E528-43B9-BB4D-EB1D47A19B06}"/>
          </ac:picMkLst>
        </pc:picChg>
        <pc:picChg chg="add mod">
          <ac:chgData name="Christopher Morton" userId="e24147e021586df6" providerId="LiveId" clId="{4D15BB62-CB47-4FAA-A6F5-33ACF1BE3B90}" dt="2018-09-25T13:33:42.330" v="2835" actId="1076"/>
          <ac:picMkLst>
            <pc:docMk/>
            <pc:sldMk cId="2561998807" sldId="272"/>
            <ac:picMk id="7" creationId="{8A0F56F6-B2EC-453C-9139-A57F4A6C736C}"/>
          </ac:picMkLst>
        </pc:picChg>
      </pc:sldChg>
      <pc:sldChg chg="addSp delSp modSp add">
        <pc:chgData name="Christopher Morton" userId="e24147e021586df6" providerId="LiveId" clId="{4D15BB62-CB47-4FAA-A6F5-33ACF1BE3B90}" dt="2018-09-25T13:16:43.659" v="2820" actId="1076"/>
        <pc:sldMkLst>
          <pc:docMk/>
          <pc:sldMk cId="3529689773" sldId="273"/>
        </pc:sldMkLst>
        <pc:spChg chg="mod">
          <ac:chgData name="Christopher Morton" userId="e24147e021586df6" providerId="LiveId" clId="{4D15BB62-CB47-4FAA-A6F5-33ACF1BE3B90}" dt="2018-09-25T13:15:06.464" v="2815" actId="6549"/>
          <ac:spMkLst>
            <pc:docMk/>
            <pc:sldMk cId="3529689773" sldId="273"/>
            <ac:spMk id="2" creationId="{430D5697-D8BC-43D6-AB8F-B7961C97AFB9}"/>
          </ac:spMkLst>
        </pc:spChg>
        <pc:spChg chg="del mod">
          <ac:chgData name="Christopher Morton" userId="e24147e021586df6" providerId="LiveId" clId="{4D15BB62-CB47-4FAA-A6F5-33ACF1BE3B90}" dt="2018-09-25T13:16:06.782" v="2818"/>
          <ac:spMkLst>
            <pc:docMk/>
            <pc:sldMk cId="3529689773" sldId="273"/>
            <ac:spMk id="3" creationId="{28D729A2-17AD-4DDD-9F39-5EC29C7842EB}"/>
          </ac:spMkLst>
        </pc:spChg>
        <pc:spChg chg="del mod">
          <ac:chgData name="Christopher Morton" userId="e24147e021586df6" providerId="LiveId" clId="{4D15BB62-CB47-4FAA-A6F5-33ACF1BE3B90}" dt="2018-09-25T13:16:34.450" v="2819"/>
          <ac:spMkLst>
            <pc:docMk/>
            <pc:sldMk cId="3529689773" sldId="273"/>
            <ac:spMk id="4" creationId="{38C636A0-C8AF-40C6-87A3-D74FFCC191AE}"/>
          </ac:spMkLst>
        </pc:spChg>
        <pc:picChg chg="add mod">
          <ac:chgData name="Christopher Morton" userId="e24147e021586df6" providerId="LiveId" clId="{4D15BB62-CB47-4FAA-A6F5-33ACF1BE3B90}" dt="2018-09-25T13:16:06.782" v="2818"/>
          <ac:picMkLst>
            <pc:docMk/>
            <pc:sldMk cId="3529689773" sldId="273"/>
            <ac:picMk id="5" creationId="{1B1A8930-B7EF-4917-8C66-A0B6AEEFD775}"/>
          </ac:picMkLst>
        </pc:picChg>
        <pc:picChg chg="add mod">
          <ac:chgData name="Christopher Morton" userId="e24147e021586df6" providerId="LiveId" clId="{4D15BB62-CB47-4FAA-A6F5-33ACF1BE3B90}" dt="2018-09-25T13:16:43.659" v="2820" actId="1076"/>
          <ac:picMkLst>
            <pc:docMk/>
            <pc:sldMk cId="3529689773" sldId="273"/>
            <ac:picMk id="6" creationId="{1F91B397-5CA0-4CDF-874B-AFF89C35292B}"/>
          </ac:picMkLst>
        </pc:picChg>
      </pc:sldChg>
      <pc:sldChg chg="addSp delSp modSp add">
        <pc:chgData name="Christopher Morton" userId="e24147e021586df6" providerId="LiveId" clId="{4D15BB62-CB47-4FAA-A6F5-33ACF1BE3B90}" dt="2018-09-26T01:02:11.266" v="4307" actId="20577"/>
        <pc:sldMkLst>
          <pc:docMk/>
          <pc:sldMk cId="480775808" sldId="274"/>
        </pc:sldMkLst>
        <pc:spChg chg="mod">
          <ac:chgData name="Christopher Morton" userId="e24147e021586df6" providerId="LiveId" clId="{4D15BB62-CB47-4FAA-A6F5-33ACF1BE3B90}" dt="2018-09-25T15:24:01.505" v="2948" actId="20577"/>
          <ac:spMkLst>
            <pc:docMk/>
            <pc:sldMk cId="480775808" sldId="274"/>
            <ac:spMk id="2" creationId="{32BC1A23-001F-4BB2-B086-C7D8A3FEE074}"/>
          </ac:spMkLst>
        </pc:spChg>
        <pc:spChg chg="mod">
          <ac:chgData name="Christopher Morton" userId="e24147e021586df6" providerId="LiveId" clId="{4D15BB62-CB47-4FAA-A6F5-33ACF1BE3B90}" dt="2018-09-26T01:02:11.266" v="4307" actId="20577"/>
          <ac:spMkLst>
            <pc:docMk/>
            <pc:sldMk cId="480775808" sldId="274"/>
            <ac:spMk id="3" creationId="{D1310001-3C62-472E-9AC9-55DDC32F7D02}"/>
          </ac:spMkLst>
        </pc:spChg>
        <pc:spChg chg="del mod">
          <ac:chgData name="Christopher Morton" userId="e24147e021586df6" providerId="LiveId" clId="{4D15BB62-CB47-4FAA-A6F5-33ACF1BE3B90}" dt="2018-09-26T00:53:04.720" v="3186"/>
          <ac:spMkLst>
            <pc:docMk/>
            <pc:sldMk cId="480775808" sldId="274"/>
            <ac:spMk id="4" creationId="{1B9BB109-60A2-47C1-BFF9-8C848C23DC03}"/>
          </ac:spMkLst>
        </pc:spChg>
        <pc:spChg chg="add mod">
          <ac:chgData name="Christopher Morton" userId="e24147e021586df6" providerId="LiveId" clId="{4D15BB62-CB47-4FAA-A6F5-33ACF1BE3B90}" dt="2018-09-26T00:55:59.565" v="3222" actId="20577"/>
          <ac:spMkLst>
            <pc:docMk/>
            <pc:sldMk cId="480775808" sldId="274"/>
            <ac:spMk id="5" creationId="{C80CE3C7-BF53-4FFC-A908-4146D55F47BE}"/>
          </ac:spMkLst>
        </pc:spChg>
        <pc:picChg chg="add mod">
          <ac:chgData name="Christopher Morton" userId="e24147e021586df6" providerId="LiveId" clId="{4D15BB62-CB47-4FAA-A6F5-33ACF1BE3B90}" dt="2018-09-26T00:53:10.676" v="3187" actId="1076"/>
          <ac:picMkLst>
            <pc:docMk/>
            <pc:sldMk cId="480775808" sldId="274"/>
            <ac:picMk id="1026" creationId="{05E350BA-BAFC-4AB2-B7A6-BAC365B17D68}"/>
          </ac:picMkLst>
        </pc:picChg>
      </pc:sldChg>
      <pc:sldChg chg="addSp delSp modSp add">
        <pc:chgData name="Christopher Morton" userId="e24147e021586df6" providerId="LiveId" clId="{4D15BB62-CB47-4FAA-A6F5-33ACF1BE3B90}" dt="2018-09-26T01:01:51.244" v="4278" actId="20577"/>
        <pc:sldMkLst>
          <pc:docMk/>
          <pc:sldMk cId="3079010280" sldId="275"/>
        </pc:sldMkLst>
        <pc:spChg chg="del">
          <ac:chgData name="Christopher Morton" userId="e24147e021586df6" providerId="LiveId" clId="{4D15BB62-CB47-4FAA-A6F5-33ACF1BE3B90}" dt="2018-09-26T00:56:55.826" v="3243"/>
          <ac:spMkLst>
            <pc:docMk/>
            <pc:sldMk cId="3079010280" sldId="275"/>
            <ac:spMk id="2" creationId="{429FF854-2178-4B03-95D1-B26CFF6FA550}"/>
          </ac:spMkLst>
        </pc:spChg>
        <pc:spChg chg="del">
          <ac:chgData name="Christopher Morton" userId="e24147e021586df6" providerId="LiveId" clId="{4D15BB62-CB47-4FAA-A6F5-33ACF1BE3B90}" dt="2018-09-26T00:56:55.826" v="3243"/>
          <ac:spMkLst>
            <pc:docMk/>
            <pc:sldMk cId="3079010280" sldId="275"/>
            <ac:spMk id="3" creationId="{7AC78AF0-4DB5-4CFB-89B6-18CA220D4328}"/>
          </ac:spMkLst>
        </pc:spChg>
        <pc:spChg chg="del">
          <ac:chgData name="Christopher Morton" userId="e24147e021586df6" providerId="LiveId" clId="{4D15BB62-CB47-4FAA-A6F5-33ACF1BE3B90}" dt="2018-09-26T00:56:55.826" v="3243"/>
          <ac:spMkLst>
            <pc:docMk/>
            <pc:sldMk cId="3079010280" sldId="275"/>
            <ac:spMk id="4" creationId="{89D68BE9-9A1F-42AA-BE7E-8B54B301DD78}"/>
          </ac:spMkLst>
        </pc:spChg>
        <pc:spChg chg="add mod">
          <ac:chgData name="Christopher Morton" userId="e24147e021586df6" providerId="LiveId" clId="{4D15BB62-CB47-4FAA-A6F5-33ACF1BE3B90}" dt="2018-09-26T00:59:28.416" v="3669" actId="20577"/>
          <ac:spMkLst>
            <pc:docMk/>
            <pc:sldMk cId="3079010280" sldId="275"/>
            <ac:spMk id="5" creationId="{464792EC-874B-44D4-BB0E-B6FEA94BD8C6}"/>
          </ac:spMkLst>
        </pc:spChg>
        <pc:spChg chg="add mod">
          <ac:chgData name="Christopher Morton" userId="e24147e021586df6" providerId="LiveId" clId="{4D15BB62-CB47-4FAA-A6F5-33ACF1BE3B90}" dt="2018-09-26T01:01:51.244" v="4278" actId="20577"/>
          <ac:spMkLst>
            <pc:docMk/>
            <pc:sldMk cId="3079010280" sldId="275"/>
            <ac:spMk id="6" creationId="{13659EA4-CE26-46D8-A4E3-2E9AD65A5A44}"/>
          </ac:spMkLst>
        </pc:spChg>
      </pc:sldChg>
      <pc:sldChg chg="modSp add">
        <pc:chgData name="Christopher Morton" userId="e24147e021586df6" providerId="LiveId" clId="{4D15BB62-CB47-4FAA-A6F5-33ACF1BE3B90}" dt="2018-09-26T01:04:00.019" v="4769" actId="20577"/>
        <pc:sldMkLst>
          <pc:docMk/>
          <pc:sldMk cId="3113137985" sldId="276"/>
        </pc:sldMkLst>
        <pc:spChg chg="mod">
          <ac:chgData name="Christopher Morton" userId="e24147e021586df6" providerId="LiveId" clId="{4D15BB62-CB47-4FAA-A6F5-33ACF1BE3B90}" dt="2018-09-26T01:02:32.926" v="4350" actId="20577"/>
          <ac:spMkLst>
            <pc:docMk/>
            <pc:sldMk cId="3113137985" sldId="276"/>
            <ac:spMk id="2" creationId="{44B0BD7B-34A2-47CF-A41F-85772E744FA4}"/>
          </ac:spMkLst>
        </pc:spChg>
        <pc:spChg chg="mod">
          <ac:chgData name="Christopher Morton" userId="e24147e021586df6" providerId="LiveId" clId="{4D15BB62-CB47-4FAA-A6F5-33ACF1BE3B90}" dt="2018-09-26T01:04:00.019" v="4769" actId="20577"/>
          <ac:spMkLst>
            <pc:docMk/>
            <pc:sldMk cId="3113137985" sldId="276"/>
            <ac:spMk id="3" creationId="{8C8997EC-89B7-4497-905F-4F67FBE6FA4A}"/>
          </ac:spMkLst>
        </pc:spChg>
      </pc:sldChg>
      <pc:sldChg chg="modSp add">
        <pc:chgData name="Christopher Morton" userId="e24147e021586df6" providerId="LiveId" clId="{4D15BB62-CB47-4FAA-A6F5-33ACF1BE3B90}" dt="2018-09-26T01:06:37.298" v="5417" actId="20577"/>
        <pc:sldMkLst>
          <pc:docMk/>
          <pc:sldMk cId="2094244613" sldId="277"/>
        </pc:sldMkLst>
        <pc:spChg chg="mod">
          <ac:chgData name="Christopher Morton" userId="e24147e021586df6" providerId="LiveId" clId="{4D15BB62-CB47-4FAA-A6F5-33ACF1BE3B90}" dt="2018-09-26T01:04:37.248" v="4831" actId="20577"/>
          <ac:spMkLst>
            <pc:docMk/>
            <pc:sldMk cId="2094244613" sldId="277"/>
            <ac:spMk id="2" creationId="{5EE9F69C-8243-4B89-915A-73B3646D4AF9}"/>
          </ac:spMkLst>
        </pc:spChg>
        <pc:spChg chg="mod">
          <ac:chgData name="Christopher Morton" userId="e24147e021586df6" providerId="LiveId" clId="{4D15BB62-CB47-4FAA-A6F5-33ACF1BE3B90}" dt="2018-09-26T01:06:37.298" v="5417" actId="20577"/>
          <ac:spMkLst>
            <pc:docMk/>
            <pc:sldMk cId="2094244613" sldId="277"/>
            <ac:spMk id="3" creationId="{E1B3D027-1458-443E-8893-5DC05820C210}"/>
          </ac:spMkLst>
        </pc:spChg>
      </pc:sldChg>
      <pc:sldChg chg="modSp add">
        <pc:chgData name="Christopher Morton" userId="e24147e021586df6" providerId="LiveId" clId="{4D15BB62-CB47-4FAA-A6F5-33ACF1BE3B90}" dt="2018-09-26T01:07:48.599" v="5701" actId="20577"/>
        <pc:sldMkLst>
          <pc:docMk/>
          <pc:sldMk cId="3691653911" sldId="278"/>
        </pc:sldMkLst>
        <pc:spChg chg="mod">
          <ac:chgData name="Christopher Morton" userId="e24147e021586df6" providerId="LiveId" clId="{4D15BB62-CB47-4FAA-A6F5-33ACF1BE3B90}" dt="2018-09-26T01:06:57.030" v="5467" actId="20577"/>
          <ac:spMkLst>
            <pc:docMk/>
            <pc:sldMk cId="3691653911" sldId="278"/>
            <ac:spMk id="2" creationId="{2B14943B-B7AA-428C-84A1-7AFC09C51DEE}"/>
          </ac:spMkLst>
        </pc:spChg>
        <pc:spChg chg="mod">
          <ac:chgData name="Christopher Morton" userId="e24147e021586df6" providerId="LiveId" clId="{4D15BB62-CB47-4FAA-A6F5-33ACF1BE3B90}" dt="2018-09-26T01:07:48.599" v="5701" actId="20577"/>
          <ac:spMkLst>
            <pc:docMk/>
            <pc:sldMk cId="3691653911" sldId="278"/>
            <ac:spMk id="3" creationId="{34249026-FD40-4E0F-B996-74BA1D6BE550}"/>
          </ac:spMkLst>
        </pc:spChg>
      </pc:sldChg>
      <pc:sldChg chg="addSp delSp modSp add">
        <pc:chgData name="Christopher Morton" userId="e24147e021586df6" providerId="LiveId" clId="{4D15BB62-CB47-4FAA-A6F5-33ACF1BE3B90}" dt="2018-09-26T01:08:59.657" v="5724" actId="1076"/>
        <pc:sldMkLst>
          <pc:docMk/>
          <pc:sldMk cId="3471122923" sldId="279"/>
        </pc:sldMkLst>
        <pc:spChg chg="mod">
          <ac:chgData name="Christopher Morton" userId="e24147e021586df6" providerId="LiveId" clId="{4D15BB62-CB47-4FAA-A6F5-33ACF1BE3B90}" dt="2018-09-26T01:08:13.801" v="5714" actId="20577"/>
          <ac:spMkLst>
            <pc:docMk/>
            <pc:sldMk cId="3471122923" sldId="279"/>
            <ac:spMk id="2" creationId="{24574EEC-BE94-4F16-B932-54FB3BFADA2E}"/>
          </ac:spMkLst>
        </pc:spChg>
        <pc:spChg chg="del">
          <ac:chgData name="Christopher Morton" userId="e24147e021586df6" providerId="LiveId" clId="{4D15BB62-CB47-4FAA-A6F5-33ACF1BE3B90}" dt="2018-09-26T01:08:34.356" v="5715" actId="931"/>
          <ac:spMkLst>
            <pc:docMk/>
            <pc:sldMk cId="3471122923" sldId="279"/>
            <ac:spMk id="3" creationId="{92D496B8-9E31-4C36-A7A4-88DC21A0E8A7}"/>
          </ac:spMkLst>
        </pc:spChg>
        <pc:spChg chg="add del mod">
          <ac:chgData name="Christopher Morton" userId="e24147e021586df6" providerId="LiveId" clId="{4D15BB62-CB47-4FAA-A6F5-33ACF1BE3B90}" dt="2018-09-26T01:08:51.993" v="5723"/>
          <ac:spMkLst>
            <pc:docMk/>
            <pc:sldMk cId="3471122923" sldId="279"/>
            <ac:spMk id="6" creationId="{D68D2D95-D3E3-40DB-A9C8-1AAFB5FFF2CC}"/>
          </ac:spMkLst>
        </pc:spChg>
        <pc:spChg chg="add del mod">
          <ac:chgData name="Christopher Morton" userId="e24147e021586df6" providerId="LiveId" clId="{4D15BB62-CB47-4FAA-A6F5-33ACF1BE3B90}" dt="2018-09-26T01:08:45.035" v="5718"/>
          <ac:spMkLst>
            <pc:docMk/>
            <pc:sldMk cId="3471122923" sldId="279"/>
            <ac:spMk id="7" creationId="{79F444C3-F00D-4617-B229-48114B9D3C19}"/>
          </ac:spMkLst>
        </pc:spChg>
        <pc:picChg chg="add del mod">
          <ac:chgData name="Christopher Morton" userId="e24147e021586df6" providerId="LiveId" clId="{4D15BB62-CB47-4FAA-A6F5-33ACF1BE3B90}" dt="2018-09-26T01:08:59.657" v="5724" actId="1076"/>
          <ac:picMkLst>
            <pc:docMk/>
            <pc:sldMk cId="3471122923" sldId="279"/>
            <ac:picMk id="5" creationId="{10EDB184-7AE6-4AA0-8577-F6CD19C6911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9/25/2018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9/25/2018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9/25/2018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9/25/2018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9/25/2018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uskyillusions.com/niche-niche-question/man-with-question-04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hristopher-morton-89388878/" TargetMode="External"/><Relationship Id="rId2" Type="http://schemas.openxmlformats.org/officeDocument/2006/relationships/hyperlink" Target="mailto:christopher_r_morton@progressive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ch.io/bar-talk/s-o-l-i-d-the-first-five-principles-of-object-oriented-design" TargetMode="External"/><Relationship Id="rId2" Type="http://schemas.openxmlformats.org/officeDocument/2006/relationships/hyperlink" Target="https://www.youtube.com/watch?v=agkWYPUcLpg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Driven Development: </a:t>
            </a:r>
            <a:br>
              <a:rPr lang="en-US" dirty="0"/>
            </a:br>
            <a:r>
              <a:rPr lang="en-US" dirty="0"/>
              <a:t>It’s a Thing!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 Morton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05EE-A757-460D-9433-99CA7663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ID</a:t>
            </a:r>
            <a:r>
              <a:rPr lang="en-US" dirty="0"/>
              <a:t> in SOLID in 2 minutes…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66594-CEFC-4A5A-99BE-350D9A204A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Interface Segregation Principle</a:t>
            </a:r>
            <a:r>
              <a:rPr lang="en-US" baseline="30000" dirty="0"/>
              <a:t>[1]</a:t>
            </a:r>
            <a:r>
              <a:rPr lang="en-US" dirty="0"/>
              <a:t> states that no client should be forced to depend on methods it does not use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E1CDB-4EAC-42CD-8BF2-4A1A9D9972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  <a:r>
              <a:rPr lang="en-US" baseline="30000" dirty="0"/>
              <a:t>[1]</a:t>
            </a:r>
            <a:r>
              <a:rPr lang="en-US" dirty="0"/>
              <a:t> states that:</a:t>
            </a:r>
          </a:p>
          <a:p>
            <a:pPr lvl="1"/>
            <a:r>
              <a:rPr lang="en-US" dirty="0"/>
              <a:t>High-level  modules should not depend on low-level modules.  Instead, both should rely on abstractions</a:t>
            </a:r>
          </a:p>
          <a:p>
            <a:pPr lvl="1"/>
            <a:r>
              <a:rPr lang="en-US" dirty="0"/>
              <a:t>Abstractions should not depend on details.  Details should depend on abstractions.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76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8273-2C97-46BE-A299-68A91DBE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w/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04C24-60A1-4D15-ABD6-12A79A76D2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Encapsulating functionality into highly cohesive classes</a:t>
            </a:r>
          </a:p>
          <a:p>
            <a:r>
              <a:rPr lang="en-US" dirty="0"/>
              <a:t>Expressing functionality by abstractions vs concrete implementation</a:t>
            </a:r>
          </a:p>
          <a:p>
            <a:r>
              <a:rPr lang="en-US" dirty="0"/>
              <a:t>Made possible by polymorphism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66F2F-6FC6-4744-86B9-F178C54EFF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0188" y="1706880"/>
            <a:ext cx="5078412" cy="21078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FD1776-5E5E-4C1B-BA34-CA076E613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188" y="1706880"/>
            <a:ext cx="5084864" cy="2800350"/>
          </a:xfrm>
          <a:prstGeom prst="rect">
            <a:avLst/>
          </a:prstGeom>
        </p:spPr>
      </p:pic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B4443351-8DFB-47BA-B7E5-7D5E98AB4756}"/>
              </a:ext>
            </a:extLst>
          </p:cNvPr>
          <p:cNvSpPr/>
          <p:nvPr/>
        </p:nvSpPr>
        <p:spPr>
          <a:xfrm>
            <a:off x="6669094" y="1498600"/>
            <a:ext cx="4378318" cy="2616200"/>
          </a:xfrm>
          <a:prstGeom prst="noSmoking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77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2AEB-C1E8-4115-BFCF-69EBD871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Have To Do With TDD?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035E5D-C41B-4586-B2E4-C4C8EEE49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Dependency Injection is the first, most powerful tool available to you in isolating your </a:t>
            </a:r>
            <a:r>
              <a:rPr lang="en-US" i="1" dirty="0"/>
              <a:t>System Under Test</a:t>
            </a:r>
            <a:endParaRPr lang="en-US" dirty="0"/>
          </a:p>
          <a:p>
            <a:r>
              <a:rPr lang="en-US" dirty="0"/>
              <a:t>Without good isolation, unit testing is extremely difficult</a:t>
            </a:r>
          </a:p>
          <a:p>
            <a:r>
              <a:rPr lang="en-US" dirty="0">
                <a:sym typeface="Wingdings" panose="05000000000000000000" pitchFamily="2" charset="2"/>
              </a:rPr>
              <a:t>Encapsulated, highly cohesive, isolated code  Testable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57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8273-2C97-46BE-A299-68A91DBE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Mocking… You can’t TDD without 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04C24-60A1-4D15-ABD6-12A79A76D2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Mocking/Stubbing is the practice of separating dependencies from the system under test by providing known results</a:t>
            </a:r>
          </a:p>
          <a:p>
            <a:r>
              <a:rPr lang="en-US" dirty="0"/>
              <a:t>Any abstracted functionality can be mocked.</a:t>
            </a:r>
          </a:p>
          <a:p>
            <a:r>
              <a:rPr lang="en-US" dirty="0"/>
              <a:t>Unit tests fall victim to any dependency outside explicit control.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F8C6412-C170-4036-BB1C-93EBB3527E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7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3C66-7C6B-46D8-91C4-064CCFCB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C#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0F56F6-B2EC-453C-9139-A57F4A6C73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8883" y="1706880"/>
            <a:ext cx="5078413" cy="347928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B7B8E8-E528-43B9-BB4D-EB1D47A19B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00972" y="1706880"/>
            <a:ext cx="5078412" cy="307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9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D5697-D8BC-43D6-AB8F-B7961C97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JavaScript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1A8930-B7EF-4917-8C66-A0B6AEEFD7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03434" y="1706563"/>
            <a:ext cx="4709945" cy="446563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91B397-5CA0-4CDF-874B-AFF89C3529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08290" y="1706563"/>
            <a:ext cx="5078412" cy="396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8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1A23-001F-4BB2-B086-C7D8A3FE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I TDD?!?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0001-3C62-472E-9AC9-55DDC32F7D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“Test the code you wish you had”</a:t>
            </a:r>
          </a:p>
          <a:p>
            <a:r>
              <a:rPr lang="en-US" dirty="0"/>
              <a:t>Red </a:t>
            </a:r>
            <a:r>
              <a:rPr lang="en-US" dirty="0">
                <a:sym typeface="Wingdings" panose="05000000000000000000" pitchFamily="2" charset="2"/>
              </a:rPr>
              <a:t> Green  Refactor</a:t>
            </a:r>
          </a:p>
          <a:p>
            <a:pPr lvl="1"/>
            <a:r>
              <a:rPr lang="en-US" dirty="0"/>
              <a:t>Make the test fail</a:t>
            </a:r>
          </a:p>
          <a:p>
            <a:pPr lvl="1"/>
            <a:r>
              <a:rPr lang="en-US" dirty="0"/>
              <a:t>Make the test pass in the simplest way possible</a:t>
            </a:r>
          </a:p>
          <a:p>
            <a:pPr lvl="1"/>
            <a:r>
              <a:rPr lang="en-US" dirty="0"/>
              <a:t>Make the code better</a:t>
            </a:r>
          </a:p>
          <a:p>
            <a:r>
              <a:rPr lang="en-US" dirty="0"/>
              <a:t>If you don’t have a test for the code you are writing, you aren’t TDD.</a:t>
            </a:r>
          </a:p>
          <a:p>
            <a:endParaRPr lang="en-US" dirty="0"/>
          </a:p>
        </p:txBody>
      </p:sp>
      <p:pic>
        <p:nvPicPr>
          <p:cNvPr id="1026" name="Picture 2" descr="Image result for red green refactor">
            <a:extLst>
              <a:ext uri="{FF2B5EF4-FFF2-40B4-BE49-F238E27FC236}">
                <a16:creationId xmlns:a16="http://schemas.microsoft.com/office/drawing/2014/main" id="{05E350BA-BAFC-4AB2-B7A6-BAC365B17D6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133" y="1706880"/>
            <a:ext cx="5078412" cy="393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0CE3C7-BF53-4FFC-A908-4146D55F47BE}"/>
              </a:ext>
            </a:extLst>
          </p:cNvPr>
          <p:cNvSpPr txBox="1"/>
          <p:nvPr/>
        </p:nvSpPr>
        <p:spPr>
          <a:xfrm>
            <a:off x="6398868" y="5643276"/>
            <a:ext cx="5078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sourced from: https://www.codecademy.com/articles/tdd-red-green-refactor</a:t>
            </a:r>
          </a:p>
        </p:txBody>
      </p:sp>
    </p:spTree>
    <p:extLst>
      <p:ext uri="{BB962C8B-B14F-4D97-AF65-F5344CB8AC3E}">
        <p14:creationId xmlns:p14="http://schemas.microsoft.com/office/powerpoint/2010/main" val="48077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4792EC-874B-44D4-BB0E-B6FEA94B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Feels Weird At First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659EA4-CE26-46D8-A4E3-2E9AD65A5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Compilers will fight with you.  Their job is to stop you from writing code that doesn’t work.</a:t>
            </a:r>
          </a:p>
          <a:p>
            <a:r>
              <a:rPr lang="en-US" dirty="0"/>
              <a:t>If a problem is really hard, it is difficult to express the steps I tests.</a:t>
            </a:r>
          </a:p>
          <a:p>
            <a:r>
              <a:rPr lang="en-US" dirty="0"/>
              <a:t>Legacy code isn’t always conducive to TDD.  You may not be able to separate those concerns.</a:t>
            </a:r>
          </a:p>
          <a:p>
            <a:r>
              <a:rPr lang="en-US" dirty="0"/>
              <a:t>It is only refactoring if the structure changes without the functionality.  Otherwise, it is just coding</a:t>
            </a:r>
          </a:p>
        </p:txBody>
      </p:sp>
    </p:spTree>
    <p:extLst>
      <p:ext uri="{BB962C8B-B14F-4D97-AF65-F5344CB8AC3E}">
        <p14:creationId xmlns:p14="http://schemas.microsoft.com/office/powerpoint/2010/main" val="307901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BD7B-34A2-47CF-A41F-85772E74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Sliming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997EC-89B7-4497-905F-4F67FBE6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“Sliming” code is a coined term meaning “hard code behavior you KNOW can’t last.</a:t>
            </a:r>
          </a:p>
          <a:p>
            <a:r>
              <a:rPr lang="en-US" dirty="0"/>
              <a:t>In TDD, we slime code because we don’t have a test for that condition yet.</a:t>
            </a:r>
          </a:p>
          <a:p>
            <a:r>
              <a:rPr lang="en-US" dirty="0"/>
              <a:t>Everyone’s tolerance for slime is different but, at some point, everyone must scrape the slime off!</a:t>
            </a:r>
          </a:p>
          <a:p>
            <a:r>
              <a:rPr lang="en-US" dirty="0"/>
              <a:t>Write tests to force you to scrape the slime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3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F69C-8243-4B89-915A-73B3646D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Feedback Loop: RED </a:t>
            </a:r>
            <a:r>
              <a:rPr lang="en-US" dirty="0">
                <a:sym typeface="Wingdings" panose="05000000000000000000" pitchFamily="2" charset="2"/>
              </a:rPr>
              <a:t> GREEN  Refactor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D027-1458-443E-8893-5DC05820C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feedback look is the core of TDD.  Without it, the value is lost.</a:t>
            </a:r>
          </a:p>
          <a:p>
            <a:r>
              <a:rPr lang="en-US" dirty="0"/>
              <a:t>To make the process work, remember a few simple tips:</a:t>
            </a:r>
          </a:p>
          <a:p>
            <a:pPr lvl="1"/>
            <a:r>
              <a:rPr lang="en-US" dirty="0"/>
              <a:t>Don’t test the compiler</a:t>
            </a:r>
          </a:p>
          <a:p>
            <a:pPr lvl="1"/>
            <a:r>
              <a:rPr lang="en-US" dirty="0"/>
              <a:t>A compile time error is not a failure.  It is an incomplete test.</a:t>
            </a:r>
          </a:p>
          <a:p>
            <a:pPr lvl="1"/>
            <a:r>
              <a:rPr lang="en-US" dirty="0"/>
              <a:t>Meaningful failures (a test that fails on an assert), represents the completion of the RED step.</a:t>
            </a:r>
          </a:p>
          <a:p>
            <a:pPr lvl="1"/>
            <a:r>
              <a:rPr lang="en-US" dirty="0"/>
              <a:t>You want to get from Red to Green in the least amount of time possible.  It’s okay to slime your code.</a:t>
            </a:r>
          </a:p>
          <a:p>
            <a:pPr lvl="1"/>
            <a:r>
              <a:rPr lang="en-US" dirty="0"/>
              <a:t>Never skip the refactor.  Otherwise, you just end up with hacky code.</a:t>
            </a:r>
          </a:p>
        </p:txBody>
      </p:sp>
    </p:spTree>
    <p:extLst>
      <p:ext uri="{BB962C8B-B14F-4D97-AF65-F5344CB8AC3E}">
        <p14:creationId xmlns:p14="http://schemas.microsoft.com/office/powerpoint/2010/main" val="209424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CC36-B227-4EB8-86DF-29540C26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 dirty="0"/>
              <a:t>Why We Are All Here—The Plan!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0EB39-5763-40A8-81B9-F607B0E5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Introductions</a:t>
            </a:r>
          </a:p>
          <a:p>
            <a:pPr lvl="1"/>
            <a:r>
              <a:rPr lang="en-US" dirty="0"/>
              <a:t>What is TDD?!?</a:t>
            </a:r>
          </a:p>
          <a:p>
            <a:pPr lvl="1"/>
            <a:r>
              <a:rPr lang="en-US" dirty="0"/>
              <a:t>Why do I care about it?</a:t>
            </a:r>
          </a:p>
          <a:p>
            <a:r>
              <a:rPr lang="en-US" dirty="0"/>
              <a:t>Foundational definitions</a:t>
            </a:r>
          </a:p>
          <a:p>
            <a:pPr lvl="1"/>
            <a:r>
              <a:rPr lang="en-US" dirty="0"/>
              <a:t>Internal vs External Code Quality</a:t>
            </a:r>
          </a:p>
          <a:p>
            <a:pPr lvl="1"/>
            <a:r>
              <a:rPr lang="en-US" dirty="0"/>
              <a:t>Unit Testing</a:t>
            </a:r>
          </a:p>
          <a:p>
            <a:pPr lvl="2"/>
            <a:r>
              <a:rPr lang="en-US" dirty="0"/>
              <a:t>SOLID</a:t>
            </a:r>
          </a:p>
          <a:p>
            <a:pPr lvl="2"/>
            <a:r>
              <a:rPr lang="en-US" dirty="0"/>
              <a:t>Interface Abstraction w/ Polymorphism</a:t>
            </a:r>
          </a:p>
          <a:p>
            <a:pPr lvl="2"/>
            <a:r>
              <a:rPr lang="en-US" dirty="0"/>
              <a:t>Dependency Injection</a:t>
            </a:r>
          </a:p>
          <a:p>
            <a:r>
              <a:rPr lang="en-US" dirty="0"/>
              <a:t>Test Driven Development (TDD)</a:t>
            </a:r>
          </a:p>
          <a:p>
            <a:pPr lvl="1"/>
            <a:r>
              <a:rPr lang="en-US" dirty="0"/>
              <a:t>How do I do it?</a:t>
            </a:r>
          </a:p>
          <a:p>
            <a:pPr lvl="1"/>
            <a:r>
              <a:rPr lang="en-US" dirty="0"/>
              <a:t>Demo</a:t>
            </a:r>
          </a:p>
          <a:p>
            <a:pPr lvl="1"/>
            <a:r>
              <a:rPr lang="en-US" dirty="0"/>
              <a:t>Lab (time and interest permitting)</a:t>
            </a:r>
          </a:p>
        </p:txBody>
      </p:sp>
    </p:spTree>
    <p:extLst>
      <p:ext uri="{BB962C8B-B14F-4D97-AF65-F5344CB8AC3E}">
        <p14:creationId xmlns:p14="http://schemas.microsoft.com/office/powerpoint/2010/main" val="281921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943B-B7AA-428C-84A1-7AFC09C5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IT!!!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49026-FD40-4E0F-B996-74BA1D6BE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I’m going to show you an example using the </a:t>
            </a:r>
            <a:r>
              <a:rPr lang="en-US" dirty="0" err="1"/>
              <a:t>FizzBuzz</a:t>
            </a:r>
            <a:r>
              <a:rPr lang="en-US" dirty="0"/>
              <a:t> Exercise.</a:t>
            </a:r>
          </a:p>
          <a:p>
            <a:r>
              <a:rPr lang="en-US" dirty="0"/>
              <a:t>We will time box this demo to make sure we have time for Q&amp;A/Lab</a:t>
            </a:r>
          </a:p>
        </p:txBody>
      </p:sp>
    </p:spTree>
    <p:extLst>
      <p:ext uri="{BB962C8B-B14F-4D97-AF65-F5344CB8AC3E}">
        <p14:creationId xmlns:p14="http://schemas.microsoft.com/office/powerpoint/2010/main" val="369165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4EEC-BE94-4F16-B932-54FB3BFA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Questions?!?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EDB184-7AE6-4AA0-8577-F6CD19C69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63180" y="1498600"/>
            <a:ext cx="4462463" cy="4462463"/>
          </a:xfrm>
        </p:spPr>
      </p:pic>
    </p:spTree>
    <p:extLst>
      <p:ext uri="{BB962C8B-B14F-4D97-AF65-F5344CB8AC3E}">
        <p14:creationId xmlns:p14="http://schemas.microsoft.com/office/powerpoint/2010/main" val="347112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D8D5-8A6F-4647-A582-692487FA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E4E8-C1FA-4F5A-8B7B-F20ADA8B7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Martin, Robert C. </a:t>
            </a:r>
            <a:r>
              <a:rPr lang="en-US" i="1" dirty="0"/>
              <a:t>Agile Software Development, Principles, Patterns, and Practices</a:t>
            </a:r>
            <a:r>
              <a:rPr lang="en-US" dirty="0"/>
              <a:t>. 1st ed., Pearson, 2002.</a:t>
            </a:r>
          </a:p>
          <a:p>
            <a:pPr marL="0" indent="0">
              <a:buNone/>
            </a:pPr>
            <a:r>
              <a:rPr lang="en-US" dirty="0"/>
              <a:t>[2] TDD </a:t>
            </a:r>
            <a:r>
              <a:rPr lang="en-US"/>
              <a:t>String Calculator Kata</a:t>
            </a:r>
            <a:r>
              <a:rPr lang="en-US" dirty="0"/>
              <a:t>: http://osherove.com/tdd-kata-1/</a:t>
            </a:r>
          </a:p>
        </p:txBody>
      </p:sp>
    </p:spTree>
    <p:extLst>
      <p:ext uri="{BB962C8B-B14F-4D97-AF65-F5344CB8AC3E}">
        <p14:creationId xmlns:p14="http://schemas.microsoft.com/office/powerpoint/2010/main" val="416849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BE4C-3D6F-4E59-ACB5-4A712BC5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Wait… Who Are You??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9AC5A-B5D1-4C62-A45B-8618CA48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and GitHub: @CMorton9249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christopher_r_morton@progressive.com</a:t>
            </a:r>
            <a:endParaRPr lang="en-US" dirty="0"/>
          </a:p>
          <a:p>
            <a:r>
              <a:rPr lang="en-US" dirty="0"/>
              <a:t>LinkedIn: </a:t>
            </a:r>
            <a:r>
              <a:rPr lang="en-US" dirty="0">
                <a:hlinkClick r:id="rId3"/>
              </a:rPr>
              <a:t>https://www.linkedin.com/in/christopher-morton-89388878/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 deck will be made available after the presentation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2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77F691-44C2-4527-A5EF-532A394F2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“When evaluating whether to buy or build, it's critical to thoroughly understand total costs during the software lifecycle -- typically seven or eight years. This step is important because 70 percent of software costs occur after implementation…" </a:t>
            </a:r>
          </a:p>
          <a:p>
            <a:pPr marL="377886" lvl="1" indent="0">
              <a:buNone/>
            </a:pPr>
            <a:r>
              <a:rPr lang="en-US" dirty="0"/>
              <a:t>– Mark </a:t>
            </a:r>
            <a:r>
              <a:rPr lang="en-US" dirty="0" err="1"/>
              <a:t>Lutchen</a:t>
            </a:r>
            <a:r>
              <a:rPr lang="en-US" dirty="0"/>
              <a:t> - former global CIO of PricewaterhouseCoopers, now head of the firm’s IT Effectiveness practice. (InfoWorld, 2006)</a:t>
            </a:r>
          </a:p>
        </p:txBody>
      </p:sp>
    </p:spTree>
    <p:extLst>
      <p:ext uri="{BB962C8B-B14F-4D97-AF65-F5344CB8AC3E}">
        <p14:creationId xmlns:p14="http://schemas.microsoft.com/office/powerpoint/2010/main" val="92912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6A45-8520-4582-B9C2-FF4C9FA2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“good” software?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DCCF1-24FB-4BD9-8A93-84E7AB915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A0A685-4075-42F5-AE8F-B57E93F43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1701800"/>
          </a:xfrm>
        </p:spPr>
        <p:txBody>
          <a:bodyPr/>
          <a:lstStyle/>
          <a:p>
            <a:r>
              <a:rPr lang="en-US" dirty="0"/>
              <a:t>Does it work?</a:t>
            </a:r>
          </a:p>
          <a:p>
            <a:r>
              <a:rPr lang="en-US" dirty="0"/>
              <a:t>Is it easy to use?</a:t>
            </a:r>
          </a:p>
          <a:p>
            <a:r>
              <a:rPr lang="en-US" dirty="0"/>
              <a:t>Does it look good?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356558-D0B0-4059-99A0-A3E2745E9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Developer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FC702B-50E1-4A5C-AE00-612BF5E1A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1701800"/>
          </a:xfrm>
        </p:spPr>
        <p:txBody>
          <a:bodyPr/>
          <a:lstStyle/>
          <a:p>
            <a:r>
              <a:rPr lang="en-US" dirty="0"/>
              <a:t>Does it work?</a:t>
            </a:r>
          </a:p>
          <a:p>
            <a:r>
              <a:rPr lang="en-US" dirty="0"/>
              <a:t>Is it easy to use?</a:t>
            </a:r>
          </a:p>
          <a:p>
            <a:r>
              <a:rPr lang="en-US" dirty="0"/>
              <a:t>Does it look good?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0E642A4B-F57A-48A0-B211-672F54A568AF}"/>
              </a:ext>
            </a:extLst>
          </p:cNvPr>
          <p:cNvSpPr txBox="1">
            <a:spLocks/>
          </p:cNvSpPr>
          <p:nvPr/>
        </p:nvSpPr>
        <p:spPr>
          <a:xfrm>
            <a:off x="6500707" y="4648200"/>
            <a:ext cx="5078677" cy="50800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How hard is it to work on?</a:t>
            </a:r>
          </a:p>
        </p:txBody>
      </p:sp>
    </p:spTree>
    <p:extLst>
      <p:ext uri="{BB962C8B-B14F-4D97-AF65-F5344CB8AC3E}">
        <p14:creationId xmlns:p14="http://schemas.microsoft.com/office/powerpoint/2010/main" val="158572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1A31-14D9-4B52-AB72-C9F663FE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TDD: Making Dev Better Since Before It Was Cool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368329-AB03-4FAB-A407-7975BC5D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Driven Development is the practice of iterative object oriented programming first introduced by Ken Beck in 2003.</a:t>
            </a:r>
          </a:p>
          <a:p>
            <a:r>
              <a:rPr lang="en-US" dirty="0"/>
              <a:t>When asked directly about the origins of TDD, Ken Beck shared that the roots of the technique were based on coding practices from 1957.</a:t>
            </a:r>
          </a:p>
          <a:p>
            <a:r>
              <a:rPr lang="en-US" dirty="0"/>
              <a:t>Built on the premise of a creating the shortest possible “feedback loop” for the developer to know whether they are on the right track, then reacting to that feedback to refine the design.</a:t>
            </a:r>
          </a:p>
          <a:p>
            <a:pPr lvl="1"/>
            <a:r>
              <a:rPr lang="en-US" dirty="0"/>
              <a:t>Red &gt; Green </a:t>
            </a:r>
            <a:r>
              <a:rPr lang="en-US"/>
              <a:t>&gt; Refactor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2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C21F42-2164-4155-B877-7C0DBCDB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vs External Code Quality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7A6410-30C7-477C-96B9-C8CD8D998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Code Quality:  The measurement of a codebase in regards to its functionality.</a:t>
            </a:r>
          </a:p>
          <a:p>
            <a:pPr lvl="1"/>
            <a:r>
              <a:rPr lang="en-US" dirty="0"/>
              <a:t>Does it do what is expected, when it is expected, to an acceptable level of performance.</a:t>
            </a:r>
          </a:p>
          <a:p>
            <a:pPr lvl="1"/>
            <a:endParaRPr lang="en-US" dirty="0"/>
          </a:p>
          <a:p>
            <a:r>
              <a:rPr lang="en-US" dirty="0"/>
              <a:t>Internal Code Quality:  The measure of a codebase in regards to its structure.</a:t>
            </a:r>
          </a:p>
          <a:p>
            <a:pPr lvl="1"/>
            <a:r>
              <a:rPr lang="en-US" dirty="0"/>
              <a:t>Is the codebase well organized, easy to work on, and flexible to change.</a:t>
            </a:r>
          </a:p>
        </p:txBody>
      </p:sp>
    </p:spTree>
    <p:extLst>
      <p:ext uri="{BB962C8B-B14F-4D97-AF65-F5344CB8AC3E}">
        <p14:creationId xmlns:p14="http://schemas.microsoft.com/office/powerpoint/2010/main" val="223932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23A0-4434-4C88-B012-4B98352B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4E826-55E4-45F0-BCC0-6E58C6787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unit testing is to exercise the smallest possible unit of work in your code.  </a:t>
            </a:r>
          </a:p>
          <a:p>
            <a:pPr lvl="1"/>
            <a:r>
              <a:rPr lang="en-US" dirty="0"/>
              <a:t>In most cases, this represents a single method.</a:t>
            </a:r>
          </a:p>
          <a:p>
            <a:r>
              <a:rPr lang="en-US" dirty="0"/>
              <a:t>Isolating dependencies is critical to success</a:t>
            </a:r>
          </a:p>
          <a:p>
            <a:r>
              <a:rPr lang="en-US" dirty="0"/>
              <a:t>Tests are short</a:t>
            </a:r>
          </a:p>
          <a:p>
            <a:r>
              <a:rPr lang="en-US" dirty="0"/>
              <a:t>Tests are easy!!!</a:t>
            </a:r>
          </a:p>
          <a:p>
            <a:r>
              <a:rPr lang="en-US" dirty="0"/>
              <a:t>If your test is hard to write, it is probably because your code lacks internal code quality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6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583D6B-76E7-4A39-9C7B-0F4370E6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it all begins… SOLID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BA6C1-B129-4E4A-A1CA-86E8FA1009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Maintainable software is:</a:t>
            </a:r>
          </a:p>
          <a:p>
            <a:pPr lvl="1"/>
            <a:r>
              <a:rPr lang="en-US" dirty="0"/>
              <a:t>Loosely coupled</a:t>
            </a:r>
          </a:p>
          <a:p>
            <a:pPr lvl="1"/>
            <a:r>
              <a:rPr lang="en-US" dirty="0"/>
              <a:t>Highly cohesive</a:t>
            </a:r>
          </a:p>
          <a:p>
            <a:pPr lvl="1"/>
            <a:r>
              <a:rPr lang="en-US" dirty="0"/>
              <a:t>Flexible</a:t>
            </a:r>
          </a:p>
          <a:p>
            <a:pPr lvl="1"/>
            <a:r>
              <a:rPr lang="en-US" dirty="0"/>
              <a:t>Durable</a:t>
            </a:r>
          </a:p>
          <a:p>
            <a:r>
              <a:rPr lang="en-US" dirty="0">
                <a:hlinkClick r:id="rId2"/>
              </a:rPr>
              <a:t>SOLID in C#.NET</a:t>
            </a:r>
            <a:endParaRPr lang="en-US" dirty="0"/>
          </a:p>
          <a:p>
            <a:r>
              <a:rPr lang="en-US" dirty="0">
                <a:hlinkClick r:id="rId3"/>
              </a:rPr>
              <a:t>Short read on SOLID</a:t>
            </a:r>
            <a:endParaRPr lang="en-US" dirty="0"/>
          </a:p>
        </p:txBody>
      </p:sp>
      <p:pic>
        <p:nvPicPr>
          <p:cNvPr id="1026" name="Picture 2" descr="Image result for SOLID OOP">
            <a:extLst>
              <a:ext uri="{FF2B5EF4-FFF2-40B4-BE49-F238E27FC236}">
                <a16:creationId xmlns:a16="http://schemas.microsoft.com/office/drawing/2014/main" id="{5F2C0697-9272-451B-ABE1-B5175A45B2A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06880"/>
            <a:ext cx="5078413" cy="446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5AEB5B-9677-4169-BA43-5088F32F5296}"/>
              </a:ext>
            </a:extLst>
          </p:cNvPr>
          <p:cNvSpPr/>
          <p:nvPr/>
        </p:nvSpPr>
        <p:spPr>
          <a:xfrm>
            <a:off x="1293812" y="4419600"/>
            <a:ext cx="4876800" cy="1676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5446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4388</TotalTime>
  <Words>1035</Words>
  <Application>Microsoft Office PowerPoint</Application>
  <PresentationFormat>Custom</PresentationFormat>
  <Paragraphs>114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Tech 16x9</vt:lpstr>
      <vt:lpstr>Test Driven Development:  It’s a Thing!</vt:lpstr>
      <vt:lpstr>Why We Are All Here—The Plan!</vt:lpstr>
      <vt:lpstr>Wait… Who Are You??</vt:lpstr>
      <vt:lpstr>PowerPoint Presentation</vt:lpstr>
      <vt:lpstr>What makes “good” software?</vt:lpstr>
      <vt:lpstr>TDD: Making Dev Better Since Before It Was Cool</vt:lpstr>
      <vt:lpstr>Internal vs External Code Quality</vt:lpstr>
      <vt:lpstr>Let’s Talk About Unit Testing</vt:lpstr>
      <vt:lpstr>Where it all begins… SOLID Code</vt:lpstr>
      <vt:lpstr>The ID in SOLID in 2 minutes…</vt:lpstr>
      <vt:lpstr>Dependency Injection w/ Interfaces</vt:lpstr>
      <vt:lpstr>What Does This Have To Do With TDD?</vt:lpstr>
      <vt:lpstr>Mocking… You can’t TDD without it…</vt:lpstr>
      <vt:lpstr>Mocking C#</vt:lpstr>
      <vt:lpstr>Mocking JavaScript</vt:lpstr>
      <vt:lpstr>So How Do I TDD?!?</vt:lpstr>
      <vt:lpstr>TDD Feels Weird At First</vt:lpstr>
      <vt:lpstr>Sliming Code</vt:lpstr>
      <vt:lpstr>The Feedback Loop: RED  GREEN  Refactor</vt:lpstr>
      <vt:lpstr>LET’S TRY IT!!!</vt:lpstr>
      <vt:lpstr>Questions?!?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Development: It’s A Thing!</dc:title>
  <dc:creator>Christopher Morton</dc:creator>
  <cp:lastModifiedBy>Christopher Morton</cp:lastModifiedBy>
  <cp:revision>13</cp:revision>
  <dcterms:created xsi:type="dcterms:W3CDTF">2018-08-17T13:09:50Z</dcterms:created>
  <dcterms:modified xsi:type="dcterms:W3CDTF">2018-09-26T01:10:00Z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