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4" r:id="rId6"/>
    <p:sldId id="265" r:id="rId7"/>
    <p:sldId id="266" r:id="rId8"/>
    <p:sldId id="263" r:id="rId9"/>
    <p:sldId id="262" r:id="rId10"/>
  </p:sldIdLst>
  <p:sldSz cx="6858000" cy="7200900"/>
  <p:notesSz cx="67437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78" y="-324"/>
      </p:cViewPr>
      <p:guideLst>
        <p:guide orient="horz" pos="22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236948"/>
            <a:ext cx="5829300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4080510"/>
            <a:ext cx="480060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288371"/>
            <a:ext cx="1543050" cy="614410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288371"/>
            <a:ext cx="4514850" cy="614410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4627245"/>
            <a:ext cx="582930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052050"/>
            <a:ext cx="582930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1680211"/>
            <a:ext cx="302895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680211"/>
            <a:ext cx="302895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611868"/>
            <a:ext cx="3030141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283619"/>
            <a:ext cx="303014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1611868"/>
            <a:ext cx="3031331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283619"/>
            <a:ext cx="303133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286703"/>
            <a:ext cx="2256235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286703"/>
            <a:ext cx="383381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1506856"/>
            <a:ext cx="225623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5040630"/>
            <a:ext cx="411480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643413"/>
            <a:ext cx="411480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5635705"/>
            <a:ext cx="41148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288370"/>
            <a:ext cx="61722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680211"/>
            <a:ext cx="617220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6674168"/>
            <a:ext cx="16002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03.09.2009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6674168"/>
            <a:ext cx="21717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6674168"/>
            <a:ext cx="16002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liegende Ecken des Rechtecks schneiden 3"/>
          <p:cNvSpPr/>
          <p:nvPr/>
        </p:nvSpPr>
        <p:spPr>
          <a:xfrm>
            <a:off x="285728" y="457178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latin typeface="Lucida Console" pitchFamily="49" charset="0"/>
              </a:rPr>
              <a:t>Controller</a:t>
            </a:r>
            <a:endParaRPr lang="en-GB" sz="1200">
              <a:latin typeface="Lucida Console" pitchFamily="49" charset="0"/>
            </a:endParaRPr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285728" y="1814500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latin typeface="Lucida Console" pitchFamily="49" charset="0"/>
              </a:rPr>
              <a:t>Testbed </a:t>
            </a:r>
            <a:r>
              <a:rPr lang="en-GB" sz="1600" smtClean="0">
                <a:latin typeface="Lucida Console" pitchFamily="49" charset="0"/>
              </a:rPr>
              <a:t>Service</a:t>
            </a:r>
            <a:endParaRPr lang="en-GB" sz="1200">
              <a:latin typeface="Lucida Console" pitchFamily="49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rot="16200000" flipH="1">
            <a:off x="856836" y="1421194"/>
            <a:ext cx="642940" cy="79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857496" y="528616"/>
            <a:ext cx="3786214" cy="1785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Gerade Verbindung mit Pfeil 11"/>
          <p:cNvCxnSpPr/>
          <p:nvPr/>
        </p:nvCxnSpPr>
        <p:spPr>
          <a:xfrm rot="10800000">
            <a:off x="3071810" y="885806"/>
            <a:ext cx="714382" cy="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929066" y="671492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 Service WISEBED API</a:t>
            </a:r>
            <a:endParaRPr lang="en-GB" dirty="0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071809" y="1743063"/>
            <a:ext cx="642941" cy="35718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Lucida Console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929066" y="1743062"/>
            <a:ext cx="21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Software </a:t>
            </a:r>
            <a:r>
              <a:rPr lang="en-GB" smtClean="0"/>
              <a:t>Component</a:t>
            </a:r>
            <a:endParaRPr lang="en-GB"/>
          </a:p>
        </p:txBody>
      </p:sp>
      <p:cxnSp>
        <p:nvCxnSpPr>
          <p:cNvPr id="55" name="Gerade Verbindung mit Pfeil 54"/>
          <p:cNvCxnSpPr/>
          <p:nvPr/>
        </p:nvCxnSpPr>
        <p:spPr>
          <a:xfrm rot="10800000">
            <a:off x="3071810" y="1385872"/>
            <a:ext cx="714382" cy="4"/>
          </a:xfrm>
          <a:prstGeom prst="straightConnector1">
            <a:avLst/>
          </a:prstGeom>
          <a:ln w="5715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929066" y="117155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end() only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agonal liegende Ecken des Rechtecks schneiden 17"/>
          <p:cNvSpPr/>
          <p:nvPr/>
        </p:nvSpPr>
        <p:spPr>
          <a:xfrm>
            <a:off x="1500174" y="1528748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Federator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9" name="Diagonal liegende Ecken des Rechtecks schneiden 18"/>
          <p:cNvSpPr/>
          <p:nvPr/>
        </p:nvSpPr>
        <p:spPr>
          <a:xfrm>
            <a:off x="500042" y="2814632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A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rot="10800000" flipV="1">
            <a:off x="1500174" y="2171692"/>
            <a:ext cx="785820" cy="57150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onal liegende Ecken des Rechtecks schneiden 21"/>
          <p:cNvSpPr/>
          <p:nvPr/>
        </p:nvSpPr>
        <p:spPr>
          <a:xfrm>
            <a:off x="2714620" y="2814632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B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00306" y="2171692"/>
            <a:ext cx="1000132" cy="57150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gonal liegende Ecken des Rechtecks schneiden 46"/>
          <p:cNvSpPr/>
          <p:nvPr/>
        </p:nvSpPr>
        <p:spPr>
          <a:xfrm>
            <a:off x="1500174" y="171426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latin typeface="Lucida Console" pitchFamily="49" charset="0"/>
              </a:rPr>
              <a:t>Controller</a:t>
            </a:r>
            <a:endParaRPr lang="en-GB" sz="1200">
              <a:latin typeface="Lucida Console" pitchFamily="49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rot="16200000" flipH="1">
            <a:off x="2107795" y="1135443"/>
            <a:ext cx="642940" cy="79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onal liegende Ecken des Rechtecks schneiden 18"/>
          <p:cNvSpPr/>
          <p:nvPr/>
        </p:nvSpPr>
        <p:spPr>
          <a:xfrm>
            <a:off x="642918" y="3100384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A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22" name="Diagonal liegende Ecken des Rechtecks schneiden 21"/>
          <p:cNvSpPr/>
          <p:nvPr/>
        </p:nvSpPr>
        <p:spPr>
          <a:xfrm>
            <a:off x="3714752" y="3100384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B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47" name="Diagonal liegende Ecken des Rechtecks schneiden 46"/>
          <p:cNvSpPr/>
          <p:nvPr/>
        </p:nvSpPr>
        <p:spPr>
          <a:xfrm>
            <a:off x="2214554" y="742930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latin typeface="Lucida Console" pitchFamily="49" charset="0"/>
              </a:rPr>
              <a:t>Controller</a:t>
            </a:r>
            <a:endParaRPr lang="en-GB" sz="1200">
              <a:latin typeface="Lucida Console" pitchFamily="49" charset="0"/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2279176" y="2522056"/>
            <a:ext cx="1596788" cy="466804"/>
          </a:xfrm>
          <a:custGeom>
            <a:avLst/>
            <a:gdLst>
              <a:gd name="connsiteX0" fmla="*/ 0 w 1596788"/>
              <a:gd name="connsiteY0" fmla="*/ 443553 h 443553"/>
              <a:gd name="connsiteX1" fmla="*/ 818866 w 1596788"/>
              <a:gd name="connsiteY1" fmla="*/ 6824 h 443553"/>
              <a:gd name="connsiteX2" fmla="*/ 1596788 w 1596788"/>
              <a:gd name="connsiteY2" fmla="*/ 402609 h 443553"/>
              <a:gd name="connsiteX0" fmla="*/ 0 w 1596788"/>
              <a:gd name="connsiteY0" fmla="*/ 466804 h 466804"/>
              <a:gd name="connsiteX1" fmla="*/ 792634 w 1596788"/>
              <a:gd name="connsiteY1" fmla="*/ 6824 h 466804"/>
              <a:gd name="connsiteX2" fmla="*/ 1596788 w 1596788"/>
              <a:gd name="connsiteY2" fmla="*/ 425860 h 46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788" h="466804">
                <a:moveTo>
                  <a:pt x="0" y="466804"/>
                </a:moveTo>
                <a:cubicBezTo>
                  <a:pt x="276367" y="251851"/>
                  <a:pt x="526503" y="13648"/>
                  <a:pt x="792634" y="6824"/>
                </a:cubicBezTo>
                <a:cubicBezTo>
                  <a:pt x="1058765" y="0"/>
                  <a:pt x="1340892" y="224555"/>
                  <a:pt x="1596788" y="425860"/>
                </a:cubicBezTo>
              </a:path>
            </a:pathLst>
          </a:custGeom>
          <a:ln w="5715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1528549" y="1419367"/>
            <a:ext cx="1460311" cy="1514902"/>
          </a:xfrm>
          <a:custGeom>
            <a:avLst/>
            <a:gdLst>
              <a:gd name="connsiteX0" fmla="*/ 1460311 w 1460311"/>
              <a:gd name="connsiteY0" fmla="*/ 0 h 1514902"/>
              <a:gd name="connsiteX1" fmla="*/ 532263 w 1460311"/>
              <a:gd name="connsiteY1" fmla="*/ 464024 h 1514902"/>
              <a:gd name="connsiteX2" fmla="*/ 0 w 1460311"/>
              <a:gd name="connsiteY2" fmla="*/ 1514902 h 15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311" h="1514902">
                <a:moveTo>
                  <a:pt x="1460311" y="0"/>
                </a:moveTo>
                <a:cubicBezTo>
                  <a:pt x="1117979" y="105770"/>
                  <a:pt x="775648" y="211540"/>
                  <a:pt x="532263" y="464024"/>
                </a:cubicBezTo>
                <a:cubicBezTo>
                  <a:pt x="288878" y="716508"/>
                  <a:pt x="144439" y="1115705"/>
                  <a:pt x="0" y="1514902"/>
                </a:cubicBezTo>
              </a:path>
            </a:pathLst>
          </a:cu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 flipH="1">
            <a:off x="3214686" y="1419367"/>
            <a:ext cx="1460311" cy="1514902"/>
          </a:xfrm>
          <a:custGeom>
            <a:avLst/>
            <a:gdLst>
              <a:gd name="connsiteX0" fmla="*/ 1460311 w 1460311"/>
              <a:gd name="connsiteY0" fmla="*/ 0 h 1514902"/>
              <a:gd name="connsiteX1" fmla="*/ 532263 w 1460311"/>
              <a:gd name="connsiteY1" fmla="*/ 464024 h 1514902"/>
              <a:gd name="connsiteX2" fmla="*/ 0 w 1460311"/>
              <a:gd name="connsiteY2" fmla="*/ 1514902 h 15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311" h="1514902">
                <a:moveTo>
                  <a:pt x="1460311" y="0"/>
                </a:moveTo>
                <a:cubicBezTo>
                  <a:pt x="1117979" y="105770"/>
                  <a:pt x="775648" y="211540"/>
                  <a:pt x="532263" y="464024"/>
                </a:cubicBezTo>
                <a:cubicBezTo>
                  <a:pt x="288878" y="716508"/>
                  <a:pt x="144439" y="1115705"/>
                  <a:pt x="0" y="1514902"/>
                </a:cubicBezTo>
              </a:path>
            </a:pathLst>
          </a:cu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479107" y="217169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send() only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onal liegende Ecken des Rechtecks schneiden 18"/>
          <p:cNvSpPr/>
          <p:nvPr/>
        </p:nvSpPr>
        <p:spPr>
          <a:xfrm>
            <a:off x="642918" y="3100384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A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22" name="Diagonal liegende Ecken des Rechtecks schneiden 21"/>
          <p:cNvSpPr/>
          <p:nvPr/>
        </p:nvSpPr>
        <p:spPr>
          <a:xfrm>
            <a:off x="3714752" y="3100384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B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47" name="Diagonal liegende Ecken des Rechtecks schneiden 46"/>
          <p:cNvSpPr/>
          <p:nvPr/>
        </p:nvSpPr>
        <p:spPr>
          <a:xfrm>
            <a:off x="2214554" y="742930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latin typeface="Lucida Console" pitchFamily="49" charset="0"/>
              </a:rPr>
              <a:t>Controller</a:t>
            </a:r>
            <a:endParaRPr lang="en-GB" sz="1200">
              <a:latin typeface="Lucida Console" pitchFamily="49" charset="0"/>
            </a:endParaRPr>
          </a:p>
        </p:txBody>
      </p:sp>
      <p:sp>
        <p:nvSpPr>
          <p:cNvPr id="34" name="Freihandform 33"/>
          <p:cNvSpPr/>
          <p:nvPr/>
        </p:nvSpPr>
        <p:spPr>
          <a:xfrm>
            <a:off x="1528549" y="1419367"/>
            <a:ext cx="1460311" cy="1514902"/>
          </a:xfrm>
          <a:custGeom>
            <a:avLst/>
            <a:gdLst>
              <a:gd name="connsiteX0" fmla="*/ 1460311 w 1460311"/>
              <a:gd name="connsiteY0" fmla="*/ 0 h 1514902"/>
              <a:gd name="connsiteX1" fmla="*/ 532263 w 1460311"/>
              <a:gd name="connsiteY1" fmla="*/ 464024 h 1514902"/>
              <a:gd name="connsiteX2" fmla="*/ 0 w 1460311"/>
              <a:gd name="connsiteY2" fmla="*/ 1514902 h 15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311" h="1514902">
                <a:moveTo>
                  <a:pt x="1460311" y="0"/>
                </a:moveTo>
                <a:cubicBezTo>
                  <a:pt x="1117979" y="105770"/>
                  <a:pt x="775648" y="211540"/>
                  <a:pt x="532263" y="464024"/>
                </a:cubicBezTo>
                <a:cubicBezTo>
                  <a:pt x="288878" y="716508"/>
                  <a:pt x="144439" y="1115705"/>
                  <a:pt x="0" y="1514902"/>
                </a:cubicBezTo>
              </a:path>
            </a:pathLst>
          </a:cu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 flipH="1">
            <a:off x="3214686" y="1419367"/>
            <a:ext cx="1460311" cy="1514902"/>
          </a:xfrm>
          <a:custGeom>
            <a:avLst/>
            <a:gdLst>
              <a:gd name="connsiteX0" fmla="*/ 1460311 w 1460311"/>
              <a:gd name="connsiteY0" fmla="*/ 0 h 1514902"/>
              <a:gd name="connsiteX1" fmla="*/ 532263 w 1460311"/>
              <a:gd name="connsiteY1" fmla="*/ 464024 h 1514902"/>
              <a:gd name="connsiteX2" fmla="*/ 0 w 1460311"/>
              <a:gd name="connsiteY2" fmla="*/ 1514902 h 15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311" h="1514902">
                <a:moveTo>
                  <a:pt x="1460311" y="0"/>
                </a:moveTo>
                <a:cubicBezTo>
                  <a:pt x="1117979" y="105770"/>
                  <a:pt x="775648" y="211540"/>
                  <a:pt x="532263" y="464024"/>
                </a:cubicBezTo>
                <a:cubicBezTo>
                  <a:pt x="288878" y="716508"/>
                  <a:pt x="144439" y="1115705"/>
                  <a:pt x="0" y="1514902"/>
                </a:cubicBezTo>
              </a:path>
            </a:pathLst>
          </a:cu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2129468" y="4518273"/>
            <a:ext cx="192882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Custom Filter</a:t>
            </a:r>
          </a:p>
          <a:p>
            <a:pPr algn="ctr"/>
            <a:r>
              <a:rPr lang="en-GB" sz="1600" dirty="0" smtClean="0">
                <a:latin typeface="Lucida Console" pitchFamily="49" charset="0"/>
              </a:rPr>
              <a:t>Component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rot="16200000" flipH="1">
            <a:off x="1500174" y="3814764"/>
            <a:ext cx="571504" cy="571504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 flipH="1" flipV="1">
            <a:off x="4071942" y="3814764"/>
            <a:ext cx="571504" cy="571504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28604" y="402907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send() only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4572008" y="402907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send() only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gonal liegende Ecken des Rechtecks schneiden 15"/>
          <p:cNvSpPr/>
          <p:nvPr/>
        </p:nvSpPr>
        <p:spPr>
          <a:xfrm>
            <a:off x="285728" y="24286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TARWIS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928802" y="526234"/>
            <a:ext cx="357190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2138288" y="706020"/>
            <a:ext cx="3579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gonal liegende Ecken des Rechtecks schneiden 54"/>
          <p:cNvSpPr/>
          <p:nvPr/>
        </p:nvSpPr>
        <p:spPr>
          <a:xfrm>
            <a:off x="1428736" y="95724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56" name="Abgerundete rechteckige Legende 55"/>
          <p:cNvSpPr/>
          <p:nvPr/>
        </p:nvSpPr>
        <p:spPr>
          <a:xfrm>
            <a:off x="71414" y="99988"/>
            <a:ext cx="3071834" cy="1571636"/>
          </a:xfrm>
          <a:prstGeom prst="wedgeRoundRectCallout">
            <a:avLst>
              <a:gd name="adj1" fmla="val 18414"/>
              <a:gd name="adj2" fmla="val 65954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/>
          <p:cNvGrpSpPr/>
          <p:nvPr/>
        </p:nvGrpSpPr>
        <p:grpSpPr>
          <a:xfrm>
            <a:off x="3571876" y="885806"/>
            <a:ext cx="3143272" cy="3552748"/>
            <a:chOff x="3571876" y="1225581"/>
            <a:chExt cx="3143272" cy="3552748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3571876" y="1225581"/>
              <a:ext cx="3143272" cy="2374869"/>
              <a:chOff x="2571744" y="1885938"/>
              <a:chExt cx="4143404" cy="3130509"/>
            </a:xfrm>
          </p:grpSpPr>
          <p:sp>
            <p:nvSpPr>
              <p:cNvPr id="33" name="Wolkenförmige Legende 32"/>
              <p:cNvSpPr/>
              <p:nvPr/>
            </p:nvSpPr>
            <p:spPr>
              <a:xfrm>
                <a:off x="2571744" y="1885938"/>
                <a:ext cx="4143404" cy="3130509"/>
              </a:xfrm>
              <a:prstGeom prst="cloudCallout">
                <a:avLst>
                  <a:gd name="adj1" fmla="val -24598"/>
                  <a:gd name="adj2" fmla="val 826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Gerade Verbindung 20"/>
              <p:cNvCxnSpPr/>
              <p:nvPr/>
            </p:nvCxnSpPr>
            <p:spPr>
              <a:xfrm flipV="1">
                <a:off x="3929066" y="3457574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5214950" y="2814632"/>
                <a:ext cx="2857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rot="16200000" flipH="1">
                <a:off x="4464851" y="3779045"/>
                <a:ext cx="571504" cy="714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rot="16200000" flipH="1">
                <a:off x="5000636" y="3314698"/>
                <a:ext cx="500066" cy="3571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86" y="210025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1" name="Gerade Verbindung 30"/>
              <p:cNvCxnSpPr/>
              <p:nvPr/>
            </p:nvCxnSpPr>
            <p:spPr>
              <a:xfrm>
                <a:off x="4000504" y="2814632"/>
                <a:ext cx="357190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70" y="245744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72140" y="2171690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86388" y="352901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8" y="388620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86124" y="3314698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3" name="Gerade Verbindung 42"/>
              <p:cNvCxnSpPr>
                <a:endCxn id="42" idx="0"/>
              </p:cNvCxnSpPr>
              <p:nvPr/>
            </p:nvCxnSpPr>
            <p:spPr>
              <a:xfrm rot="16200000" flipH="1">
                <a:off x="3394325" y="3135058"/>
                <a:ext cx="285752" cy="735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>
                <a:off x="3857628" y="4029078"/>
                <a:ext cx="571504" cy="2143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 flipV="1">
                <a:off x="5286388" y="4100516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 rot="5400000">
                <a:off x="5500702" y="3243260"/>
                <a:ext cx="57150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/>
            <p:cNvSpPr/>
            <p:nvPr/>
          </p:nvSpPr>
          <p:spPr>
            <a:xfrm rot="1251796">
              <a:off x="4072986" y="3485293"/>
              <a:ext cx="794897" cy="1293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Freihandform 61"/>
          <p:cNvSpPr/>
          <p:nvPr/>
        </p:nvSpPr>
        <p:spPr>
          <a:xfrm flipV="1">
            <a:off x="2656830" y="2300918"/>
            <a:ext cx="928694" cy="428628"/>
          </a:xfrm>
          <a:custGeom>
            <a:avLst/>
            <a:gdLst>
              <a:gd name="connsiteX0" fmla="*/ 0 w 941695"/>
              <a:gd name="connsiteY0" fmla="*/ 40943 h 129653"/>
              <a:gd name="connsiteX1" fmla="*/ 395785 w 941695"/>
              <a:gd name="connsiteY1" fmla="*/ 122829 h 129653"/>
              <a:gd name="connsiteX2" fmla="*/ 941695 w 941695"/>
              <a:gd name="connsiteY2" fmla="*/ 0 h 129653"/>
              <a:gd name="connsiteX0" fmla="*/ 0 w 941695"/>
              <a:gd name="connsiteY0" fmla="*/ 40943 h 85298"/>
              <a:gd name="connsiteX1" fmla="*/ 612455 w 941695"/>
              <a:gd name="connsiteY1" fmla="*/ 76979 h 85298"/>
              <a:gd name="connsiteX2" fmla="*/ 941695 w 941695"/>
              <a:gd name="connsiteY2" fmla="*/ 0 h 85298"/>
              <a:gd name="connsiteX0" fmla="*/ 0 w 1115058"/>
              <a:gd name="connsiteY0" fmla="*/ 0 h 653925"/>
              <a:gd name="connsiteX1" fmla="*/ 785818 w 1115058"/>
              <a:gd name="connsiteY1" fmla="*/ 571504 h 653925"/>
              <a:gd name="connsiteX2" fmla="*/ 1115058 w 1115058"/>
              <a:gd name="connsiteY2" fmla="*/ 494525 h 653925"/>
              <a:gd name="connsiteX0" fmla="*/ 0 w 1329372"/>
              <a:gd name="connsiteY0" fmla="*/ 0 h 153858"/>
              <a:gd name="connsiteX1" fmla="*/ 1000132 w 1329372"/>
              <a:gd name="connsiteY1" fmla="*/ 142875 h 153858"/>
              <a:gd name="connsiteX2" fmla="*/ 1329372 w 1329372"/>
              <a:gd name="connsiteY2" fmla="*/ 65896 h 153858"/>
              <a:gd name="connsiteX0" fmla="*/ 0 w 1329372"/>
              <a:gd name="connsiteY0" fmla="*/ 153860 h 277758"/>
              <a:gd name="connsiteX1" fmla="*/ 571504 w 1329372"/>
              <a:gd name="connsiteY1" fmla="*/ 10983 h 277758"/>
              <a:gd name="connsiteX2" fmla="*/ 1329372 w 1329372"/>
              <a:gd name="connsiteY2" fmla="*/ 219756 h 277758"/>
              <a:gd name="connsiteX0" fmla="*/ 0 w 1900876"/>
              <a:gd name="connsiteY0" fmla="*/ 0 h 623965"/>
              <a:gd name="connsiteX1" fmla="*/ 1143008 w 1900876"/>
              <a:gd name="connsiteY1" fmla="*/ 357190 h 623965"/>
              <a:gd name="connsiteX2" fmla="*/ 1900876 w 1900876"/>
              <a:gd name="connsiteY2" fmla="*/ 565963 h 623965"/>
              <a:gd name="connsiteX0" fmla="*/ 0 w 1900876"/>
              <a:gd name="connsiteY0" fmla="*/ 22888 h 646853"/>
              <a:gd name="connsiteX1" fmla="*/ 928694 w 1900876"/>
              <a:gd name="connsiteY1" fmla="*/ 94327 h 646853"/>
              <a:gd name="connsiteX2" fmla="*/ 1900876 w 1900876"/>
              <a:gd name="connsiteY2" fmla="*/ 588851 h 646853"/>
              <a:gd name="connsiteX0" fmla="*/ 0 w 1900876"/>
              <a:gd name="connsiteY0" fmla="*/ 22888 h 605376"/>
              <a:gd name="connsiteX1" fmla="*/ 928694 w 1900876"/>
              <a:gd name="connsiteY1" fmla="*/ 94327 h 605376"/>
              <a:gd name="connsiteX2" fmla="*/ 1428760 w 1900876"/>
              <a:gd name="connsiteY2" fmla="*/ 522955 h 605376"/>
              <a:gd name="connsiteX3" fmla="*/ 1900876 w 1900876"/>
              <a:gd name="connsiteY3" fmla="*/ 588851 h 6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876" h="605376">
                <a:moveTo>
                  <a:pt x="0" y="22888"/>
                </a:moveTo>
                <a:cubicBezTo>
                  <a:pt x="119418" y="67243"/>
                  <a:pt x="611881" y="0"/>
                  <a:pt x="928694" y="94327"/>
                </a:cubicBezTo>
                <a:cubicBezTo>
                  <a:pt x="1159071" y="147711"/>
                  <a:pt x="1266730" y="440534"/>
                  <a:pt x="1428760" y="522955"/>
                </a:cubicBezTo>
                <a:cubicBezTo>
                  <a:pt x="1590790" y="605376"/>
                  <a:pt x="1814440" y="547908"/>
                  <a:pt x="1900876" y="588851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50" y="2028814"/>
            <a:ext cx="1000132" cy="135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gonal liegende Ecken des Rechtecks schneiden 15"/>
          <p:cNvSpPr/>
          <p:nvPr/>
        </p:nvSpPr>
        <p:spPr>
          <a:xfrm>
            <a:off x="285728" y="24286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TARWIS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928802" y="526234"/>
            <a:ext cx="357190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2124640" y="706020"/>
            <a:ext cx="3579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gonal liegende Ecken des Rechtecks schneiden 54"/>
          <p:cNvSpPr/>
          <p:nvPr/>
        </p:nvSpPr>
        <p:spPr>
          <a:xfrm>
            <a:off x="5041580" y="4542792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2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56" name="Abgerundete rechteckige Legende 55"/>
          <p:cNvSpPr/>
          <p:nvPr/>
        </p:nvSpPr>
        <p:spPr>
          <a:xfrm>
            <a:off x="71414" y="99988"/>
            <a:ext cx="3071834" cy="1571636"/>
          </a:xfrm>
          <a:prstGeom prst="wedgeRoundRectCallout">
            <a:avLst>
              <a:gd name="adj1" fmla="val 18414"/>
              <a:gd name="adj2" fmla="val 65954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60"/>
          <p:cNvGrpSpPr/>
          <p:nvPr/>
        </p:nvGrpSpPr>
        <p:grpSpPr>
          <a:xfrm>
            <a:off x="142852" y="5386400"/>
            <a:ext cx="2143140" cy="2422328"/>
            <a:chOff x="3571876" y="1225581"/>
            <a:chExt cx="3143272" cy="3552748"/>
          </a:xfrm>
        </p:grpSpPr>
        <p:grpSp>
          <p:nvGrpSpPr>
            <p:cNvPr id="3" name="Gruppieren 59"/>
            <p:cNvGrpSpPr/>
            <p:nvPr/>
          </p:nvGrpSpPr>
          <p:grpSpPr>
            <a:xfrm>
              <a:off x="3571876" y="1225581"/>
              <a:ext cx="3143272" cy="2374869"/>
              <a:chOff x="2571744" y="1885938"/>
              <a:chExt cx="4143404" cy="3130509"/>
            </a:xfrm>
          </p:grpSpPr>
          <p:sp>
            <p:nvSpPr>
              <p:cNvPr id="33" name="Wolkenförmige Legende 32"/>
              <p:cNvSpPr/>
              <p:nvPr/>
            </p:nvSpPr>
            <p:spPr>
              <a:xfrm>
                <a:off x="2571744" y="1885938"/>
                <a:ext cx="4143404" cy="3130509"/>
              </a:xfrm>
              <a:prstGeom prst="cloudCallout">
                <a:avLst>
                  <a:gd name="adj1" fmla="val -24598"/>
                  <a:gd name="adj2" fmla="val 826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Gerade Verbindung 20"/>
              <p:cNvCxnSpPr/>
              <p:nvPr/>
            </p:nvCxnSpPr>
            <p:spPr>
              <a:xfrm flipV="1">
                <a:off x="3929066" y="3457574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5214950" y="2814632"/>
                <a:ext cx="2857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rot="16200000" flipH="1">
                <a:off x="4464851" y="3779045"/>
                <a:ext cx="571504" cy="714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rot="16200000" flipH="1">
                <a:off x="5000636" y="3314698"/>
                <a:ext cx="500066" cy="3571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86" y="210025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1" name="Gerade Verbindung 30"/>
              <p:cNvCxnSpPr/>
              <p:nvPr/>
            </p:nvCxnSpPr>
            <p:spPr>
              <a:xfrm>
                <a:off x="4000504" y="2814632"/>
                <a:ext cx="357190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70" y="245744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72140" y="2171690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86388" y="352901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8" y="388620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86124" y="3314698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3" name="Gerade Verbindung 42"/>
              <p:cNvCxnSpPr>
                <a:endCxn id="42" idx="0"/>
              </p:cNvCxnSpPr>
              <p:nvPr/>
            </p:nvCxnSpPr>
            <p:spPr>
              <a:xfrm rot="16200000" flipH="1">
                <a:off x="3394325" y="3135058"/>
                <a:ext cx="285752" cy="735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>
                <a:off x="3857628" y="4029078"/>
                <a:ext cx="571504" cy="2143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 flipV="1">
                <a:off x="5286388" y="4100516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 rot="5400000">
                <a:off x="5500702" y="3243260"/>
                <a:ext cx="57150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/>
            <p:cNvSpPr/>
            <p:nvPr/>
          </p:nvSpPr>
          <p:spPr>
            <a:xfrm rot="1251796">
              <a:off x="4072986" y="3485293"/>
              <a:ext cx="794897" cy="1293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60"/>
          <p:cNvGrpSpPr/>
          <p:nvPr/>
        </p:nvGrpSpPr>
        <p:grpSpPr>
          <a:xfrm>
            <a:off x="4714860" y="5529276"/>
            <a:ext cx="2143140" cy="2422328"/>
            <a:chOff x="3571876" y="1225581"/>
            <a:chExt cx="3143272" cy="3552748"/>
          </a:xfrm>
        </p:grpSpPr>
        <p:grpSp>
          <p:nvGrpSpPr>
            <p:cNvPr id="29" name="Gruppieren 59"/>
            <p:cNvGrpSpPr/>
            <p:nvPr/>
          </p:nvGrpSpPr>
          <p:grpSpPr>
            <a:xfrm>
              <a:off x="3571876" y="1225581"/>
              <a:ext cx="3143272" cy="2374869"/>
              <a:chOff x="2571744" y="1885938"/>
              <a:chExt cx="4143404" cy="3130509"/>
            </a:xfrm>
          </p:grpSpPr>
          <p:sp>
            <p:nvSpPr>
              <p:cNvPr id="35" name="Wolkenförmige Legende 34"/>
              <p:cNvSpPr/>
              <p:nvPr/>
            </p:nvSpPr>
            <p:spPr>
              <a:xfrm>
                <a:off x="2571744" y="1885938"/>
                <a:ext cx="4143404" cy="3130509"/>
              </a:xfrm>
              <a:prstGeom prst="cloudCallout">
                <a:avLst>
                  <a:gd name="adj1" fmla="val -24598"/>
                  <a:gd name="adj2" fmla="val 826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Gerade Verbindung 38"/>
              <p:cNvCxnSpPr/>
              <p:nvPr/>
            </p:nvCxnSpPr>
            <p:spPr>
              <a:xfrm flipV="1">
                <a:off x="3929066" y="3457574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5214950" y="2814632"/>
                <a:ext cx="2857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rot="16200000" flipH="1">
                <a:off x="4464851" y="3779045"/>
                <a:ext cx="571504" cy="714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 rot="16200000" flipH="1">
                <a:off x="5000636" y="3314698"/>
                <a:ext cx="500066" cy="3571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86" y="210025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50" name="Gerade Verbindung 49"/>
              <p:cNvCxnSpPr/>
              <p:nvPr/>
            </p:nvCxnSpPr>
            <p:spPr>
              <a:xfrm>
                <a:off x="4000504" y="2814632"/>
                <a:ext cx="357190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70" y="245744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72140" y="2171690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86388" y="352901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8" y="388620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86124" y="3314698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58" name="Gerade Verbindung 57"/>
              <p:cNvCxnSpPr>
                <a:endCxn id="57" idx="0"/>
              </p:cNvCxnSpPr>
              <p:nvPr/>
            </p:nvCxnSpPr>
            <p:spPr>
              <a:xfrm rot="16200000" flipH="1">
                <a:off x="3394325" y="3135058"/>
                <a:ext cx="285752" cy="735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>
                <a:off x="3857628" y="4029078"/>
                <a:ext cx="571504" cy="2143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 flipV="1">
                <a:off x="5286388" y="4100516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5500702" y="3243260"/>
                <a:ext cx="57150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 rot="1251796">
              <a:off x="4072986" y="3485293"/>
              <a:ext cx="794897" cy="1293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6" y="5314962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rade Verbindung mit Pfeil 67"/>
          <p:cNvCxnSpPr>
            <a:endCxn id="72" idx="2"/>
          </p:cNvCxnSpPr>
          <p:nvPr/>
        </p:nvCxnSpPr>
        <p:spPr>
          <a:xfrm rot="5400000" flipH="1" flipV="1">
            <a:off x="2724731" y="4378594"/>
            <a:ext cx="926258" cy="66072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02" y="2028814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>
            <a:off x="2643182" y="2814634"/>
            <a:ext cx="571504" cy="57150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8334" y="3457574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Abgerundete rechteckige Legende 72"/>
          <p:cNvSpPr/>
          <p:nvPr/>
        </p:nvSpPr>
        <p:spPr>
          <a:xfrm>
            <a:off x="4929198" y="4435522"/>
            <a:ext cx="1799148" cy="808002"/>
          </a:xfrm>
          <a:prstGeom prst="wedgeRoundRectCallout">
            <a:avLst>
              <a:gd name="adj1" fmla="val -65149"/>
              <a:gd name="adj2" fmla="val 53218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2" y="5314962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Diagonal liegende Ecken des Rechtecks schneiden 74"/>
          <p:cNvSpPr/>
          <p:nvPr/>
        </p:nvSpPr>
        <p:spPr>
          <a:xfrm>
            <a:off x="540986" y="4542792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1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6" name="Abgerundete rechteckige Legende 75"/>
          <p:cNvSpPr/>
          <p:nvPr/>
        </p:nvSpPr>
        <p:spPr>
          <a:xfrm>
            <a:off x="428604" y="4435522"/>
            <a:ext cx="1799148" cy="808002"/>
          </a:xfrm>
          <a:prstGeom prst="wedgeRoundRectCallout">
            <a:avLst>
              <a:gd name="adj1" fmla="val 63808"/>
              <a:gd name="adj2" fmla="val 5152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endCxn id="72" idx="2"/>
          </p:cNvCxnSpPr>
          <p:nvPr/>
        </p:nvCxnSpPr>
        <p:spPr>
          <a:xfrm rot="16200000" flipV="1">
            <a:off x="3474830" y="4289223"/>
            <a:ext cx="926258" cy="83947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gonal liegende Ecken des Rechtecks schneiden 81"/>
          <p:cNvSpPr/>
          <p:nvPr/>
        </p:nvSpPr>
        <p:spPr>
          <a:xfrm>
            <a:off x="4099688" y="2971156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Federator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83" name="Abgerundete rechteckige Legende 82"/>
          <p:cNvSpPr/>
          <p:nvPr/>
        </p:nvSpPr>
        <p:spPr>
          <a:xfrm>
            <a:off x="3987306" y="2863886"/>
            <a:ext cx="1799148" cy="808002"/>
          </a:xfrm>
          <a:prstGeom prst="wedgeRoundRectCallout">
            <a:avLst>
              <a:gd name="adj1" fmla="val -57563"/>
              <a:gd name="adj2" fmla="val 3294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Diagonal liegende Ecken des Rechtecks schneiden 84"/>
          <p:cNvSpPr/>
          <p:nvPr/>
        </p:nvSpPr>
        <p:spPr>
          <a:xfrm>
            <a:off x="1428736" y="95724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</a:t>
            </a:r>
            <a:endParaRPr lang="en-GB" sz="12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gonal liegende Ecken des Rechtecks schneiden 15"/>
          <p:cNvSpPr/>
          <p:nvPr/>
        </p:nvSpPr>
        <p:spPr>
          <a:xfrm>
            <a:off x="928670" y="24286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TARWIS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571744" y="526234"/>
            <a:ext cx="357190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2767582" y="706020"/>
            <a:ext cx="3579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gonal liegende Ecken des Rechtecks schneiden 54"/>
          <p:cNvSpPr/>
          <p:nvPr/>
        </p:nvSpPr>
        <p:spPr>
          <a:xfrm>
            <a:off x="5041580" y="4335042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2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56" name="Abgerundete rechteckige Legende 55"/>
          <p:cNvSpPr/>
          <p:nvPr/>
        </p:nvSpPr>
        <p:spPr>
          <a:xfrm>
            <a:off x="642918" y="99988"/>
            <a:ext cx="4286280" cy="2357454"/>
          </a:xfrm>
          <a:prstGeom prst="wedgeRoundRectCallout">
            <a:avLst>
              <a:gd name="adj1" fmla="val 16695"/>
              <a:gd name="adj2" fmla="val 67052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60"/>
          <p:cNvGrpSpPr/>
          <p:nvPr/>
        </p:nvGrpSpPr>
        <p:grpSpPr>
          <a:xfrm>
            <a:off x="142852" y="5178650"/>
            <a:ext cx="2143140" cy="2422328"/>
            <a:chOff x="3571876" y="1225581"/>
            <a:chExt cx="3143272" cy="3552748"/>
          </a:xfrm>
        </p:grpSpPr>
        <p:grpSp>
          <p:nvGrpSpPr>
            <p:cNvPr id="3" name="Gruppieren 59"/>
            <p:cNvGrpSpPr/>
            <p:nvPr/>
          </p:nvGrpSpPr>
          <p:grpSpPr>
            <a:xfrm>
              <a:off x="3571876" y="1225581"/>
              <a:ext cx="3143272" cy="2374869"/>
              <a:chOff x="2571744" y="1885938"/>
              <a:chExt cx="4143404" cy="3130509"/>
            </a:xfrm>
          </p:grpSpPr>
          <p:sp>
            <p:nvSpPr>
              <p:cNvPr id="33" name="Wolkenförmige Legende 32"/>
              <p:cNvSpPr/>
              <p:nvPr/>
            </p:nvSpPr>
            <p:spPr>
              <a:xfrm>
                <a:off x="2571744" y="1885938"/>
                <a:ext cx="4143404" cy="3130509"/>
              </a:xfrm>
              <a:prstGeom prst="cloudCallout">
                <a:avLst>
                  <a:gd name="adj1" fmla="val -24598"/>
                  <a:gd name="adj2" fmla="val 826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Gerade Verbindung 20"/>
              <p:cNvCxnSpPr/>
              <p:nvPr/>
            </p:nvCxnSpPr>
            <p:spPr>
              <a:xfrm flipV="1">
                <a:off x="3929066" y="3457574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5214950" y="2814632"/>
                <a:ext cx="2857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rot="16200000" flipH="1">
                <a:off x="4464851" y="3779045"/>
                <a:ext cx="571504" cy="714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rot="16200000" flipH="1">
                <a:off x="5000636" y="3314698"/>
                <a:ext cx="500066" cy="3571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86" y="210025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1" name="Gerade Verbindung 30"/>
              <p:cNvCxnSpPr/>
              <p:nvPr/>
            </p:nvCxnSpPr>
            <p:spPr>
              <a:xfrm>
                <a:off x="4000504" y="2814632"/>
                <a:ext cx="357190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70" y="245744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72140" y="2171690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86388" y="352901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8" y="388620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86124" y="3314698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3" name="Gerade Verbindung 42"/>
              <p:cNvCxnSpPr>
                <a:endCxn id="42" idx="0"/>
              </p:cNvCxnSpPr>
              <p:nvPr/>
            </p:nvCxnSpPr>
            <p:spPr>
              <a:xfrm rot="16200000" flipH="1">
                <a:off x="3394325" y="3135058"/>
                <a:ext cx="285752" cy="735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>
                <a:off x="3857628" y="4029078"/>
                <a:ext cx="571504" cy="2143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 flipV="1">
                <a:off x="5286388" y="4100516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 rot="5400000">
                <a:off x="5500702" y="3243260"/>
                <a:ext cx="57150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/>
            <p:cNvSpPr/>
            <p:nvPr/>
          </p:nvSpPr>
          <p:spPr>
            <a:xfrm rot="1251796">
              <a:off x="4072986" y="3485293"/>
              <a:ext cx="794897" cy="1293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60"/>
          <p:cNvGrpSpPr/>
          <p:nvPr/>
        </p:nvGrpSpPr>
        <p:grpSpPr>
          <a:xfrm>
            <a:off x="4714860" y="5321526"/>
            <a:ext cx="2143140" cy="2422328"/>
            <a:chOff x="3571876" y="1225581"/>
            <a:chExt cx="3143272" cy="3552748"/>
          </a:xfrm>
        </p:grpSpPr>
        <p:grpSp>
          <p:nvGrpSpPr>
            <p:cNvPr id="5" name="Gruppieren 59"/>
            <p:cNvGrpSpPr/>
            <p:nvPr/>
          </p:nvGrpSpPr>
          <p:grpSpPr>
            <a:xfrm>
              <a:off x="3571876" y="1225581"/>
              <a:ext cx="3143272" cy="2374869"/>
              <a:chOff x="2571744" y="1885938"/>
              <a:chExt cx="4143404" cy="3130509"/>
            </a:xfrm>
          </p:grpSpPr>
          <p:sp>
            <p:nvSpPr>
              <p:cNvPr id="35" name="Wolkenförmige Legende 34"/>
              <p:cNvSpPr/>
              <p:nvPr/>
            </p:nvSpPr>
            <p:spPr>
              <a:xfrm>
                <a:off x="2571744" y="1885938"/>
                <a:ext cx="4143404" cy="3130509"/>
              </a:xfrm>
              <a:prstGeom prst="cloudCallout">
                <a:avLst>
                  <a:gd name="adj1" fmla="val -24598"/>
                  <a:gd name="adj2" fmla="val 8262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Gerade Verbindung 38"/>
              <p:cNvCxnSpPr/>
              <p:nvPr/>
            </p:nvCxnSpPr>
            <p:spPr>
              <a:xfrm flipV="1">
                <a:off x="3929066" y="3457574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5214950" y="2814632"/>
                <a:ext cx="2857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rot="16200000" flipH="1">
                <a:off x="4464851" y="3779045"/>
                <a:ext cx="571504" cy="714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 rot="16200000" flipH="1">
                <a:off x="5000636" y="3314698"/>
                <a:ext cx="500066" cy="35719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14686" y="210025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50" name="Gerade Verbindung 49"/>
              <p:cNvCxnSpPr/>
              <p:nvPr/>
            </p:nvCxnSpPr>
            <p:spPr>
              <a:xfrm>
                <a:off x="4000504" y="2814632"/>
                <a:ext cx="357190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70" y="245744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572140" y="2171690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86388" y="352901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72008" y="3886202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86124" y="3314698"/>
                <a:ext cx="575682" cy="756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58" name="Gerade Verbindung 57"/>
              <p:cNvCxnSpPr>
                <a:endCxn id="57" idx="0"/>
              </p:cNvCxnSpPr>
              <p:nvPr/>
            </p:nvCxnSpPr>
            <p:spPr>
              <a:xfrm rot="16200000" flipH="1">
                <a:off x="3394325" y="3135058"/>
                <a:ext cx="285752" cy="735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>
                <a:off x="3857628" y="4029078"/>
                <a:ext cx="571504" cy="2143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 flipV="1">
                <a:off x="5286388" y="4100516"/>
                <a:ext cx="21431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5500702" y="3243260"/>
                <a:ext cx="571504" cy="1428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 rot="1251796">
              <a:off x="4072986" y="3485293"/>
              <a:ext cx="794897" cy="1293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6" y="5107212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rade Verbindung mit Pfeil 67"/>
          <p:cNvCxnSpPr/>
          <p:nvPr/>
        </p:nvCxnSpPr>
        <p:spPr>
          <a:xfrm rot="5400000" flipH="1" flipV="1">
            <a:off x="2568462" y="4246675"/>
            <a:ext cx="1006697" cy="42862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8334" y="3028946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Abgerundete rechteckige Legende 72"/>
          <p:cNvSpPr/>
          <p:nvPr/>
        </p:nvSpPr>
        <p:spPr>
          <a:xfrm>
            <a:off x="4929198" y="4227772"/>
            <a:ext cx="1799148" cy="808002"/>
          </a:xfrm>
          <a:prstGeom prst="wedgeRoundRectCallout">
            <a:avLst>
              <a:gd name="adj1" fmla="val -65149"/>
              <a:gd name="adj2" fmla="val 53218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2" y="5107212"/>
            <a:ext cx="579779" cy="78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Diagonal liegende Ecken des Rechtecks schneiden 74"/>
          <p:cNvSpPr/>
          <p:nvPr/>
        </p:nvSpPr>
        <p:spPr>
          <a:xfrm>
            <a:off x="540986" y="4335042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 1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6" name="Abgerundete rechteckige Legende 75"/>
          <p:cNvSpPr/>
          <p:nvPr/>
        </p:nvSpPr>
        <p:spPr>
          <a:xfrm>
            <a:off x="428604" y="4227772"/>
            <a:ext cx="1799148" cy="808002"/>
          </a:xfrm>
          <a:prstGeom prst="wedgeRoundRectCallout">
            <a:avLst>
              <a:gd name="adj1" fmla="val 63808"/>
              <a:gd name="adj2" fmla="val 5152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/>
          <p:nvPr/>
        </p:nvCxnSpPr>
        <p:spPr>
          <a:xfrm rot="16200000" flipV="1">
            <a:off x="3568594" y="4175237"/>
            <a:ext cx="1006697" cy="57150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gonal liegende Ecken des Rechtecks schneiden 81"/>
          <p:cNvSpPr/>
          <p:nvPr/>
        </p:nvSpPr>
        <p:spPr>
          <a:xfrm>
            <a:off x="3143248" y="167162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Federator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85" name="Diagonal liegende Ecken des Rechtecks schneiden 84"/>
          <p:cNvSpPr/>
          <p:nvPr/>
        </p:nvSpPr>
        <p:spPr>
          <a:xfrm>
            <a:off x="2071678" y="957244"/>
            <a:ext cx="1571636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3714752" y="1242996"/>
            <a:ext cx="357190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5400000" flipH="1" flipV="1">
            <a:off x="3910590" y="1422782"/>
            <a:ext cx="3579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"/>
          <p:cNvGrpSpPr/>
          <p:nvPr/>
        </p:nvGrpSpPr>
        <p:grpSpPr>
          <a:xfrm>
            <a:off x="0" y="814368"/>
            <a:ext cx="5643578" cy="3762313"/>
            <a:chOff x="0" y="385740"/>
            <a:chExt cx="6858180" cy="45720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795" t="13433" r="9047"/>
            <a:stretch>
              <a:fillRect/>
            </a:stretch>
          </p:blipFill>
          <p:spPr bwMode="auto">
            <a:xfrm>
              <a:off x="0" y="385740"/>
              <a:ext cx="6858180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hteck 9"/>
            <p:cNvSpPr/>
            <p:nvPr/>
          </p:nvSpPr>
          <p:spPr>
            <a:xfrm>
              <a:off x="1214422" y="752588"/>
              <a:ext cx="4383189" cy="2744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Diagonal liegende Ecken des Rechtecks schneiden 14"/>
          <p:cNvSpPr/>
          <p:nvPr/>
        </p:nvSpPr>
        <p:spPr>
          <a:xfrm>
            <a:off x="1401440" y="2405627"/>
            <a:ext cx="3071834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Shawn</a:t>
            </a:r>
          </a:p>
          <a:p>
            <a:pPr algn="ctr"/>
            <a:r>
              <a:rPr lang="en-GB" sz="1600" dirty="0" smtClean="0">
                <a:latin typeface="Lucida Console" pitchFamily="49" charset="0"/>
              </a:rPr>
              <a:t>(</a:t>
            </a:r>
            <a:r>
              <a:rPr lang="en-GB" sz="1600" dirty="0" err="1" smtClean="0">
                <a:latin typeface="Lucida Console" pitchFamily="49" charset="0"/>
              </a:rPr>
              <a:t>incl.Testbed</a:t>
            </a:r>
            <a:r>
              <a:rPr lang="en-GB" sz="1600" dirty="0" smtClean="0">
                <a:latin typeface="Lucida Console" pitchFamily="49" charset="0"/>
              </a:rPr>
              <a:t> Service)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115688" y="1405495"/>
            <a:ext cx="1884684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latin typeface="Lucida Console" pitchFamily="49" charset="0"/>
              </a:rPr>
              <a:t>MyController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110371" y="1691247"/>
            <a:ext cx="500066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3393677" y="1942471"/>
            <a:ext cx="4976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0" y="814368"/>
            <a:ext cx="4643446" cy="3095571"/>
            <a:chOff x="0" y="385740"/>
            <a:chExt cx="6858180" cy="45720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795" t="13433" r="9047"/>
            <a:stretch>
              <a:fillRect/>
            </a:stretch>
          </p:blipFill>
          <p:spPr bwMode="auto">
            <a:xfrm>
              <a:off x="0" y="385740"/>
              <a:ext cx="6858180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hteck 9"/>
            <p:cNvSpPr/>
            <p:nvPr/>
          </p:nvSpPr>
          <p:spPr>
            <a:xfrm>
              <a:off x="1214422" y="752588"/>
              <a:ext cx="4383189" cy="2744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12" y="1528748"/>
            <a:ext cx="1500198" cy="19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ihandform 12"/>
          <p:cNvSpPr/>
          <p:nvPr/>
        </p:nvSpPr>
        <p:spPr>
          <a:xfrm>
            <a:off x="3571876" y="2577429"/>
            <a:ext cx="1900876" cy="605376"/>
          </a:xfrm>
          <a:custGeom>
            <a:avLst/>
            <a:gdLst>
              <a:gd name="connsiteX0" fmla="*/ 0 w 941695"/>
              <a:gd name="connsiteY0" fmla="*/ 40943 h 129653"/>
              <a:gd name="connsiteX1" fmla="*/ 395785 w 941695"/>
              <a:gd name="connsiteY1" fmla="*/ 122829 h 129653"/>
              <a:gd name="connsiteX2" fmla="*/ 941695 w 941695"/>
              <a:gd name="connsiteY2" fmla="*/ 0 h 129653"/>
              <a:gd name="connsiteX0" fmla="*/ 0 w 941695"/>
              <a:gd name="connsiteY0" fmla="*/ 40943 h 85298"/>
              <a:gd name="connsiteX1" fmla="*/ 612455 w 941695"/>
              <a:gd name="connsiteY1" fmla="*/ 76979 h 85298"/>
              <a:gd name="connsiteX2" fmla="*/ 941695 w 941695"/>
              <a:gd name="connsiteY2" fmla="*/ 0 h 85298"/>
              <a:gd name="connsiteX0" fmla="*/ 0 w 1115058"/>
              <a:gd name="connsiteY0" fmla="*/ 0 h 653925"/>
              <a:gd name="connsiteX1" fmla="*/ 785818 w 1115058"/>
              <a:gd name="connsiteY1" fmla="*/ 571504 h 653925"/>
              <a:gd name="connsiteX2" fmla="*/ 1115058 w 1115058"/>
              <a:gd name="connsiteY2" fmla="*/ 494525 h 653925"/>
              <a:gd name="connsiteX0" fmla="*/ 0 w 1329372"/>
              <a:gd name="connsiteY0" fmla="*/ 0 h 153858"/>
              <a:gd name="connsiteX1" fmla="*/ 1000132 w 1329372"/>
              <a:gd name="connsiteY1" fmla="*/ 142875 h 153858"/>
              <a:gd name="connsiteX2" fmla="*/ 1329372 w 1329372"/>
              <a:gd name="connsiteY2" fmla="*/ 65896 h 153858"/>
              <a:gd name="connsiteX0" fmla="*/ 0 w 1329372"/>
              <a:gd name="connsiteY0" fmla="*/ 153860 h 277758"/>
              <a:gd name="connsiteX1" fmla="*/ 571504 w 1329372"/>
              <a:gd name="connsiteY1" fmla="*/ 10983 h 277758"/>
              <a:gd name="connsiteX2" fmla="*/ 1329372 w 1329372"/>
              <a:gd name="connsiteY2" fmla="*/ 219756 h 277758"/>
              <a:gd name="connsiteX0" fmla="*/ 0 w 1900876"/>
              <a:gd name="connsiteY0" fmla="*/ 0 h 623965"/>
              <a:gd name="connsiteX1" fmla="*/ 1143008 w 1900876"/>
              <a:gd name="connsiteY1" fmla="*/ 357190 h 623965"/>
              <a:gd name="connsiteX2" fmla="*/ 1900876 w 1900876"/>
              <a:gd name="connsiteY2" fmla="*/ 565963 h 623965"/>
              <a:gd name="connsiteX0" fmla="*/ 0 w 1900876"/>
              <a:gd name="connsiteY0" fmla="*/ 22888 h 646853"/>
              <a:gd name="connsiteX1" fmla="*/ 928694 w 1900876"/>
              <a:gd name="connsiteY1" fmla="*/ 94327 h 646853"/>
              <a:gd name="connsiteX2" fmla="*/ 1900876 w 1900876"/>
              <a:gd name="connsiteY2" fmla="*/ 588851 h 646853"/>
              <a:gd name="connsiteX0" fmla="*/ 0 w 1900876"/>
              <a:gd name="connsiteY0" fmla="*/ 22888 h 605376"/>
              <a:gd name="connsiteX1" fmla="*/ 928694 w 1900876"/>
              <a:gd name="connsiteY1" fmla="*/ 94327 h 605376"/>
              <a:gd name="connsiteX2" fmla="*/ 1428760 w 1900876"/>
              <a:gd name="connsiteY2" fmla="*/ 522955 h 605376"/>
              <a:gd name="connsiteX3" fmla="*/ 1900876 w 1900876"/>
              <a:gd name="connsiteY3" fmla="*/ 588851 h 60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876" h="605376">
                <a:moveTo>
                  <a:pt x="0" y="22888"/>
                </a:moveTo>
                <a:cubicBezTo>
                  <a:pt x="119418" y="67243"/>
                  <a:pt x="611881" y="0"/>
                  <a:pt x="928694" y="94327"/>
                </a:cubicBezTo>
                <a:cubicBezTo>
                  <a:pt x="1159071" y="147711"/>
                  <a:pt x="1266730" y="440534"/>
                  <a:pt x="1428760" y="522955"/>
                </a:cubicBezTo>
                <a:cubicBezTo>
                  <a:pt x="1590790" y="605376"/>
                  <a:pt x="1814440" y="547908"/>
                  <a:pt x="1900876" y="588851"/>
                </a:cubicBezTo>
              </a:path>
            </a:pathLst>
          </a:cu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928670" y="1171558"/>
            <a:ext cx="1857388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latin typeface="Lucida Console" pitchFamily="49" charset="0"/>
              </a:rPr>
              <a:t>MyController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1785926" y="2100252"/>
            <a:ext cx="1785950" cy="5823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Lucida Console" pitchFamily="49" charset="0"/>
              </a:rPr>
              <a:t>Testbed Service</a:t>
            </a:r>
            <a:endParaRPr lang="en-GB" sz="1200" dirty="0">
              <a:latin typeface="Lucida Console" pitchFamily="49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96058" y="1457310"/>
            <a:ext cx="500066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5400000" flipH="1" flipV="1">
            <a:off x="3179364" y="1708534"/>
            <a:ext cx="497684" cy="15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Benutzerdefiniert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dp</cp:lastModifiedBy>
  <cp:revision>13</cp:revision>
  <dcterms:modified xsi:type="dcterms:W3CDTF">2009-09-03T16:50:20Z</dcterms:modified>
</cp:coreProperties>
</file>