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  <p:embeddedFont>
      <p:font typeface="Merriweather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erriweather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Merriweather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erriweather-bold.fntdata"/><Relationship Id="rId6" Type="http://schemas.openxmlformats.org/officeDocument/2006/relationships/slide" Target="slides/slide1.xml"/><Relationship Id="rId18" Type="http://schemas.openxmlformats.org/officeDocument/2006/relationships/font" Target="fonts/Merriweather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582d73f456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582d73f456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582d73f456_0_6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582d73f456_0_6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582d73f456_0_6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582d73f456_0_6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582d73f456_0_6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582d73f456_0_6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582d73f456_0_6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582d73f456_0_6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582d73f456_0_6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582d73f456_0_6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582d73f456_0_6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582d73f456_0_6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RFID Solutions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</a:t>
            </a:r>
            <a:r>
              <a:rPr lang="en"/>
              <a:t>101 G37 | John Hasey, Chris Motia, Tyler Mayer, Zane Meiss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(Chris)</a:t>
            </a:r>
            <a:endParaRPr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Discuss our problem; who is affected; what’s being done already? | give </a:t>
            </a:r>
            <a:r>
              <a:rPr b="1" lang="en"/>
              <a:t>scenario</a:t>
            </a:r>
            <a:endParaRPr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 Findings</a:t>
            </a:r>
            <a:endParaRPr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RFID security- Super important!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More advanced than ever</a:t>
            </a:r>
            <a:endParaRPr/>
          </a:p>
          <a:p>
            <a:pPr indent="-2984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Protects sensitive data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Valuable for security/law enforcement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Crowd tracking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Data mining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Benefits with location services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Giveaways and raffles 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More efficient and safer venues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survey mission</a:t>
            </a:r>
            <a:endParaRPr/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In order to gather data on our topic, we put together a short survey for college students that asked some general questions about the experiences they’ve had with music festivals and venues.</a:t>
            </a:r>
            <a:endParaRPr/>
          </a:p>
        </p:txBody>
      </p:sp>
      <p:pic>
        <p:nvPicPr>
          <p:cNvPr id="84" name="Google Shape;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13" y="1647613"/>
            <a:ext cx="1805225" cy="1805225"/>
          </a:xfrm>
          <a:prstGeom prst="rect">
            <a:avLst/>
          </a:prstGeom>
          <a:noFill/>
          <a:ln>
            <a:noFill/>
          </a:ln>
          <a:effectLst>
            <a:outerShdw blurRad="11430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85" name="Google Shape;8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16925" y="1707531"/>
            <a:ext cx="1685375" cy="168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majority of those surveyed have gone to between 1 and 4 music venues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Music concerts and festivals are a common part of most college students lives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Of those, the majority have never won anything.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This could be due to absence of effective giveaways or disorganization of existing giveaways</a:t>
            </a:r>
            <a:endParaRPr/>
          </a:p>
        </p:txBody>
      </p:sp>
      <p:pic>
        <p:nvPicPr>
          <p:cNvPr id="91" name="Google Shape;91;p17"/>
          <p:cNvPicPr preferRelativeResize="0"/>
          <p:nvPr/>
        </p:nvPicPr>
        <p:blipFill rotWithShape="1">
          <a:blip r:embed="rId3">
            <a:alphaModFix/>
          </a:blip>
          <a:srcRect b="8917" l="17367" r="28898" t="6879"/>
          <a:stretch/>
        </p:blipFill>
        <p:spPr>
          <a:xfrm>
            <a:off x="311725" y="582750"/>
            <a:ext cx="3218125" cy="1745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7"/>
          <p:cNvPicPr preferRelativeResize="0"/>
          <p:nvPr/>
        </p:nvPicPr>
        <p:blipFill rotWithShape="1">
          <a:blip r:embed="rId4">
            <a:alphaModFix/>
          </a:blip>
          <a:srcRect b="8827" l="12239" r="25848" t="8670"/>
          <a:stretch/>
        </p:blipFill>
        <p:spPr>
          <a:xfrm>
            <a:off x="311725" y="3048025"/>
            <a:ext cx="3218125" cy="1557625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7"/>
          <p:cNvSpPr txBox="1"/>
          <p:nvPr/>
        </p:nvSpPr>
        <p:spPr>
          <a:xfrm>
            <a:off x="369800" y="268950"/>
            <a:ext cx="3160200" cy="31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Number of music venues attended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" name="Google Shape;94;p17"/>
          <p:cNvSpPr txBox="1"/>
          <p:nvPr/>
        </p:nvSpPr>
        <p:spPr>
          <a:xfrm>
            <a:off x="369800" y="2734225"/>
            <a:ext cx="3160200" cy="31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Won anything at a venue?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311750" y="593900"/>
            <a:ext cx="5334900" cy="148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Crowding and Long Waits</a:t>
            </a:r>
            <a:endParaRPr sz="4800"/>
          </a:p>
        </p:txBody>
      </p:sp>
      <p:pic>
        <p:nvPicPr>
          <p:cNvPr id="100" name="Google Shape;10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4275" y="1605921"/>
            <a:ext cx="4259349" cy="238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 </a:t>
            </a:r>
            <a:endParaRPr/>
          </a:p>
        </p:txBody>
      </p:sp>
      <p:sp>
        <p:nvSpPr>
          <p:cNvPr id="106" name="Google Shape;106;p19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Our solution is based off someone </a:t>
            </a:r>
            <a:r>
              <a:rPr lang="en"/>
              <a:t>else's</a:t>
            </a:r>
            <a:r>
              <a:rPr lang="en"/>
              <a:t> design but we’ve added a few features in order to make giveaways easier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We added your </a:t>
            </a:r>
            <a:r>
              <a:rPr lang="en"/>
              <a:t>apparel</a:t>
            </a:r>
            <a:r>
              <a:rPr lang="en"/>
              <a:t> size, and medical information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When going into different stage areas you check in at that stage allowing concert organizers to narrow down the amount of people in that give away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Our target market is concert organizers and planners large facility owners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Concert goers will enjoy this system due to the added safety </a:t>
            </a:r>
            <a:r>
              <a:rPr lang="en"/>
              <a:t>features</a:t>
            </a:r>
            <a:r>
              <a:rPr lang="en"/>
              <a:t> as well as the </a:t>
            </a:r>
            <a:r>
              <a:rPr lang="en"/>
              <a:t>shortening of</a:t>
            </a:r>
            <a:r>
              <a:rPr lang="en"/>
              <a:t> lines getting into festivals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Cashless system, tracking of shipping</a:t>
            </a:r>
            <a:endParaRPr/>
          </a:p>
        </p:txBody>
      </p:sp>
      <p:pic>
        <p:nvPicPr>
          <p:cNvPr id="107" name="Google Shape;10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3750" y="1157475"/>
            <a:ext cx="3527700" cy="352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 (Chris)</a:t>
            </a:r>
            <a:endParaRPr/>
          </a:p>
        </p:txBody>
      </p:sp>
      <p:sp>
        <p:nvSpPr>
          <p:cNvPr id="113" name="Google Shape;113;p20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