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wG1SFimuyo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240" y="2118589"/>
            <a:ext cx="10692410" cy="123529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1600" dirty="0"/>
              <a:t>UMKC Hackathon Fall 2016</a:t>
            </a:r>
            <a:br>
              <a:rPr lang="en-IN" sz="1600" dirty="0"/>
            </a:br>
            <a:br>
              <a:rPr lang="en-IN" sz="1600" dirty="0"/>
            </a:br>
            <a:br>
              <a:rPr lang="en-IN" sz="1600" dirty="0"/>
            </a:br>
            <a:br>
              <a:rPr lang="en-IN" sz="1600" dirty="0"/>
            </a:br>
            <a:br>
              <a:rPr lang="en-IN" sz="1600" dirty="0"/>
            </a:br>
            <a:br>
              <a:rPr lang="en-IN" sz="1600" dirty="0"/>
            </a:br>
            <a:br>
              <a:rPr lang="en-IN" sz="1600" dirty="0"/>
            </a:br>
            <a:br>
              <a:rPr lang="en-IN" dirty="0"/>
            </a:br>
            <a:r>
              <a:rPr lang="en-IN" dirty="0"/>
              <a:t>SENTIMENT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2324" y="4812981"/>
            <a:ext cx="3877440" cy="1126283"/>
          </a:xfrm>
        </p:spPr>
        <p:txBody>
          <a:bodyPr>
            <a:noAutofit/>
          </a:bodyPr>
          <a:lstStyle/>
          <a:p>
            <a:pPr algn="just"/>
            <a:r>
              <a:rPr lang="en-US" sz="1600" b="1" dirty="0"/>
              <a:t>Presented By Strange7</a:t>
            </a:r>
          </a:p>
          <a:p>
            <a:pPr algn="just"/>
            <a:r>
              <a:rPr lang="en-US" sz="1600" dirty="0"/>
              <a:t>Moulika Chadalavada</a:t>
            </a:r>
          </a:p>
          <a:p>
            <a:pPr algn="just"/>
            <a:r>
              <a:rPr lang="en-US" sz="1600" dirty="0"/>
              <a:t>Pruthvi Raj Reddy</a:t>
            </a:r>
          </a:p>
          <a:p>
            <a:pPr algn="just"/>
            <a:r>
              <a:rPr lang="en-US" sz="1600" dirty="0"/>
              <a:t>Santhosh Kumar</a:t>
            </a:r>
          </a:p>
          <a:p>
            <a:pPr algn="just"/>
            <a:r>
              <a:rPr lang="en-US" sz="1600" dirty="0"/>
              <a:t>Bhargav Krishna</a:t>
            </a:r>
          </a:p>
          <a:p>
            <a:pPr algn="just"/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60" y="151719"/>
            <a:ext cx="3657312" cy="1109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324" y="151719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2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737" y="344412"/>
            <a:ext cx="9014576" cy="135529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Sentiment Engine -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6131" y="1926516"/>
            <a:ext cx="10201631" cy="60233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“Use a cloud based machine learning tool such as IBM Watson or Wolfram Language to analyze sentiment across public information such as Twitter or a public database.  Create an application that uses this in a novel and useful way. “</a:t>
            </a:r>
            <a:br>
              <a:rPr lang="en-US" dirty="0"/>
            </a:br>
            <a:r>
              <a:rPr lang="en-US" dirty="0"/>
              <a:t> 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255" y="4970033"/>
            <a:ext cx="5264075" cy="159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5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600" y="21532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Sentiment Engine-Introduction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496" y="1023730"/>
            <a:ext cx="9836582" cy="538700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anose="020F0502020204030204" pitchFamily="34" charset="0"/>
              </a:rPr>
              <a:t>This application aims at fetching real-time feeds using Meetup's RSVPs with appbase.io which is a hosted data streams API.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On the backend, we use a Node.JS worker to fetch Meetup's RSVP API and insert them into an appbase.io app.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On the frontend, we use jQuery to create the feed UI and query appbase.io in real-time with different keyword filters.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Based on the data fetched from Meetup Sentiment Analysis is done using IBM </a:t>
            </a:r>
            <a:r>
              <a:rPr lang="en-US" dirty="0" err="1">
                <a:latin typeface="Calibri" panose="020F0502020204030204" pitchFamily="34" charset="0"/>
              </a:rPr>
              <a:t>Bluemix</a:t>
            </a:r>
            <a:r>
              <a:rPr lang="en-US" dirty="0">
                <a:latin typeface="Calibri" panose="020F0502020204030204" pitchFamily="34" charset="0"/>
              </a:rPr>
              <a:t> Alchemy API for the comments done for events.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The Meetup API provides simple Restful HTTP and streaming interfaces for extending community using the Meetup platform from our own apps.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Also the event locations at different places are displayed on Google Maps.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87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428" y="149086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System 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294" y="1189840"/>
            <a:ext cx="8639175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34" y="21532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API and Software's Used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60" y="1579750"/>
            <a:ext cx="1712147" cy="15295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233" y="1526403"/>
            <a:ext cx="1533895" cy="15489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995" y="4303057"/>
            <a:ext cx="3648476" cy="1337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592" y="3839974"/>
            <a:ext cx="2411255" cy="22641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7147" y="1398936"/>
            <a:ext cx="5105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4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34" y="21532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Sentiment Engine- Key Ingredients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9106" y="1496210"/>
            <a:ext cx="9649610" cy="4635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Backend Worker </a:t>
            </a:r>
          </a:p>
          <a:p>
            <a:r>
              <a:rPr lang="en-US" dirty="0"/>
              <a:t>We use the Meetup's long-polling RSVP Stream Endpoint to get </a:t>
            </a:r>
            <a:r>
              <a:rPr lang="en-US" dirty="0" err="1"/>
              <a:t>realtime</a:t>
            </a:r>
            <a:r>
              <a:rPr lang="en-US" dirty="0"/>
              <a:t> RSVPs.</a:t>
            </a:r>
          </a:p>
          <a:p>
            <a:r>
              <a:rPr lang="en-US" dirty="0"/>
              <a:t>We then store this data in appbasio.io, easy to query both historical data and real-time feeds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/>
              <a:t>User Interface</a:t>
            </a:r>
          </a:p>
          <a:p>
            <a:r>
              <a:rPr lang="en-US" dirty="0"/>
              <a:t>Querying appbase.io for Meetup RSVP feeds by </a:t>
            </a:r>
            <a:r>
              <a:rPr lang="en-US" b="1" dirty="0"/>
              <a:t>topics</a:t>
            </a:r>
            <a:r>
              <a:rPr lang="en-US" dirty="0"/>
              <a:t>.</a:t>
            </a:r>
          </a:p>
          <a:p>
            <a:r>
              <a:rPr lang="en-US" dirty="0"/>
              <a:t>The UI / UX logic maintained with a jQuery frontend. </a:t>
            </a:r>
          </a:p>
          <a:p>
            <a:r>
              <a:rPr lang="en-US" dirty="0"/>
              <a:t>And we use typeahead for displaying the search interface.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72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1019521"/>
            <a:ext cx="9292879" cy="5046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3004272" y="210677"/>
            <a:ext cx="7590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Youtube</a:t>
            </a:r>
            <a:r>
              <a:rPr lang="en-US" b="1" dirty="0"/>
              <a:t> Link:  </a:t>
            </a:r>
            <a:r>
              <a:rPr lang="en-US" dirty="0">
                <a:hlinkClick r:id="rId3"/>
              </a:rPr>
              <a:t>https://www.youtube.com/watch?v=qwG1SFimuyo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361</TotalTime>
  <Words>167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UMKC Hackathon Fall 2016        SENTIMENT ENGINE</vt:lpstr>
      <vt:lpstr>Sentiment Engine - Use Case</vt:lpstr>
      <vt:lpstr>Sentiment Engine-Introduction</vt:lpstr>
      <vt:lpstr>System Architecture</vt:lpstr>
      <vt:lpstr>API and Software's Used</vt:lpstr>
      <vt:lpstr>Sentiment Engine- Key Ingredients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COMP-SCI 5551 (Fall’16) Advanced Software Engineering        FACTORY METHOD</dc:title>
  <dc:creator>Dell</dc:creator>
  <cp:lastModifiedBy>Dell</cp:lastModifiedBy>
  <cp:revision>40</cp:revision>
  <dcterms:created xsi:type="dcterms:W3CDTF">2016-11-06T04:18:01Z</dcterms:created>
  <dcterms:modified xsi:type="dcterms:W3CDTF">2016-11-14T14:58:39Z</dcterms:modified>
</cp:coreProperties>
</file>