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240" y="2118589"/>
            <a:ext cx="10692410" cy="12352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600" dirty="0"/>
              <a:t>UMKC Hackathon Fall 2016</a:t>
            </a: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dirty="0"/>
            </a:br>
            <a:r>
              <a:rPr lang="en-IN" dirty="0"/>
              <a:t>SENTIMENT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2324" y="4812981"/>
            <a:ext cx="3877440" cy="1126283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/>
              <a:t>Presented By Strange7</a:t>
            </a:r>
          </a:p>
          <a:p>
            <a:pPr algn="just"/>
            <a:r>
              <a:rPr lang="en-US" sz="1600" dirty="0"/>
              <a:t>Moulika Chadalavada</a:t>
            </a:r>
          </a:p>
          <a:p>
            <a:pPr algn="just"/>
            <a:r>
              <a:rPr lang="en-US" sz="1600" dirty="0"/>
              <a:t>Pruthvi Raj Reddy</a:t>
            </a:r>
          </a:p>
          <a:p>
            <a:pPr algn="just"/>
            <a:r>
              <a:rPr lang="en-US" sz="1600" dirty="0"/>
              <a:t>Santhosh Kumar</a:t>
            </a:r>
          </a:p>
          <a:p>
            <a:pPr algn="just"/>
            <a:r>
              <a:rPr lang="en-US" sz="1600" dirty="0"/>
              <a:t>Bhargav Krishna</a:t>
            </a:r>
          </a:p>
          <a:p>
            <a:pPr algn="just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0" y="151719"/>
            <a:ext cx="3657312" cy="1109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324" y="15171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2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737" y="344412"/>
            <a:ext cx="9014576" cy="135529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Sentiment Engine -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131" y="1926516"/>
            <a:ext cx="10201631" cy="60233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“Use a cloud based machine learning tool such as IBM Watson or Wolfram Language to analyze sentiment across public information such as Twitter or a public database.  Create an application that uses this in a novel and useful way. “</a:t>
            </a:r>
            <a:br>
              <a:rPr lang="en-US" dirty="0"/>
            </a:br>
            <a:r>
              <a:rPr lang="en-US" dirty="0"/>
              <a:t> 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55" y="4970033"/>
            <a:ext cx="5264075" cy="159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5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600" y="21532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Sentiment Engine-Introduction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496" y="1023730"/>
            <a:ext cx="9836582" cy="538700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This application aims at fetching real-time feeds using Meetup's RSVPs with appbase.io which is a hosted data streams API.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On the backend, we use a Node.JS worker to fetch Meetup's RSVP API and insert them into an appbase.io app.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On the frontend, we use jQuery to create the feed UI and query appbase.io in real-time with different keyword filters.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Based on the data fetched from Meetup Sentiment Analysis is done using IBM </a:t>
            </a:r>
            <a:r>
              <a:rPr lang="en-US" dirty="0" err="1">
                <a:latin typeface="Calibri" panose="020F0502020204030204" pitchFamily="34" charset="0"/>
              </a:rPr>
              <a:t>Bluemix</a:t>
            </a:r>
            <a:r>
              <a:rPr lang="en-US" dirty="0">
                <a:latin typeface="Calibri" panose="020F0502020204030204" pitchFamily="34" charset="0"/>
              </a:rPr>
              <a:t> Alchemy API for the comments done for events.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The Meetup API provides simple Restful HTTP and streaming interfaces for extending community using the Meetup platform from our own apps.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Also the event locations at different places are displayed on Google Maps.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428" y="149086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System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94" y="1189840"/>
            <a:ext cx="863917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34" y="21532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API and Software's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60" y="1579750"/>
            <a:ext cx="1712147" cy="1529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33" y="1526403"/>
            <a:ext cx="1533895" cy="1548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995" y="4303057"/>
            <a:ext cx="3648476" cy="133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592" y="3839974"/>
            <a:ext cx="2411255" cy="2264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147" y="1398936"/>
            <a:ext cx="5105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434" y="21532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Sentiment Engine- Key 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9106" y="1496210"/>
            <a:ext cx="9649610" cy="4635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Backend Worker </a:t>
            </a:r>
          </a:p>
          <a:p>
            <a:r>
              <a:rPr lang="en-US" dirty="0"/>
              <a:t>We use the Meetup's long-polling RSVP Stream Endpoint to get </a:t>
            </a:r>
            <a:r>
              <a:rPr lang="en-US" dirty="0" err="1"/>
              <a:t>realtime</a:t>
            </a:r>
            <a:r>
              <a:rPr lang="en-US" dirty="0"/>
              <a:t> RSVPs.</a:t>
            </a:r>
          </a:p>
          <a:p>
            <a:r>
              <a:rPr lang="en-US" dirty="0"/>
              <a:t>We then store this data in appbasio.io, easy to query both historical data and real-time feeds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/>
              <a:t>User Interface</a:t>
            </a:r>
          </a:p>
          <a:p>
            <a:r>
              <a:rPr lang="en-US" dirty="0"/>
              <a:t>Querying appbase.io for Meetup RSVP feeds by </a:t>
            </a:r>
            <a:r>
              <a:rPr lang="en-US" b="1" dirty="0"/>
              <a:t>topics</a:t>
            </a:r>
            <a:r>
              <a:rPr lang="en-US" dirty="0"/>
              <a:t>.</a:t>
            </a:r>
          </a:p>
          <a:p>
            <a:r>
              <a:rPr lang="en-US" dirty="0"/>
              <a:t>The UI / UX logic maintained with a jQuery frontend. </a:t>
            </a:r>
          </a:p>
          <a:p>
            <a:r>
              <a:rPr lang="en-US" dirty="0"/>
              <a:t>And we use typeahead for displaying the search interface.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2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944217"/>
            <a:ext cx="9292879" cy="504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360</TotalTime>
  <Words>161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UMKC Hackathon Fall 2016        SENTIMENT ENGINE</vt:lpstr>
      <vt:lpstr>Sentiment Engine - Use Case</vt:lpstr>
      <vt:lpstr>Sentiment Engine-Introduction</vt:lpstr>
      <vt:lpstr>System Architecture</vt:lpstr>
      <vt:lpstr>API and Software's Used</vt:lpstr>
      <vt:lpstr>Sentiment Engine- Key Ingredients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5551 (Fall’16) Advanced Software Engineering        FACTORY METHOD</dc:title>
  <dc:creator>Dell</dc:creator>
  <cp:lastModifiedBy>Dell</cp:lastModifiedBy>
  <cp:revision>39</cp:revision>
  <dcterms:created xsi:type="dcterms:W3CDTF">2016-11-06T04:18:01Z</dcterms:created>
  <dcterms:modified xsi:type="dcterms:W3CDTF">2016-11-14T05:35:58Z</dcterms:modified>
</cp:coreProperties>
</file>