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5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youtube.com/watch?v=ix7ALJjkn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240" y="2118589"/>
            <a:ext cx="10692410" cy="123529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Food Game: Junk or Healthy?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0952" y="4780324"/>
            <a:ext cx="3877440" cy="1126283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/>
              <a:t>Presented By </a:t>
            </a:r>
            <a:r>
              <a:rPr lang="en-US" sz="1600" b="1" dirty="0" err="1"/>
              <a:t>Griffondors</a:t>
            </a:r>
            <a:endParaRPr lang="en-US" sz="1600" b="1" dirty="0"/>
          </a:p>
          <a:p>
            <a:pPr algn="just"/>
            <a:r>
              <a:rPr lang="en-US" sz="1600" dirty="0"/>
              <a:t>     Lakshmi Nikitha Kona</a:t>
            </a:r>
          </a:p>
          <a:p>
            <a:pPr algn="just"/>
            <a:r>
              <a:rPr lang="en-US" sz="1600" dirty="0"/>
              <a:t>     Pruthvi </a:t>
            </a:r>
            <a:r>
              <a:rPr lang="en-US" sz="1600" dirty="0" err="1"/>
              <a:t>Suggula</a:t>
            </a:r>
            <a:endParaRPr lang="en-US" sz="1600" dirty="0"/>
          </a:p>
          <a:p>
            <a:pPr algn="just"/>
            <a:r>
              <a:rPr lang="en-US" sz="1600" dirty="0"/>
              <a:t>     Malineni Anusha</a:t>
            </a:r>
          </a:p>
          <a:p>
            <a:pPr algn="just"/>
            <a:r>
              <a:rPr lang="en-US" sz="1600" dirty="0"/>
              <a:t>     Moulika Chadalavada</a:t>
            </a:r>
          </a:p>
          <a:p>
            <a:pPr algn="just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57" y="659495"/>
            <a:ext cx="1920642" cy="127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5378" y="19966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UMKC Spring-2017 Hackathon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044" t="2765" r="5679" b="3776"/>
          <a:stretch/>
        </p:blipFill>
        <p:spPr>
          <a:xfrm rot="20876268">
            <a:off x="3805518" y="3865345"/>
            <a:ext cx="3859306" cy="22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2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34" y="21532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About Use-Case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048" y="1659495"/>
            <a:ext cx="9649610" cy="463564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We have used  food-101 dataset ,and we have selected 25 classes to train our model</a:t>
            </a:r>
          </a:p>
          <a:p>
            <a:r>
              <a:rPr lang="en-US" dirty="0">
                <a:latin typeface="Calibri" panose="020F0502020204030204" pitchFamily="34" charset="0"/>
              </a:rPr>
              <a:t>We have used inception model to train the last layer which is a type of transfer learning</a:t>
            </a:r>
          </a:p>
          <a:p>
            <a:r>
              <a:rPr lang="en-US" dirty="0">
                <a:latin typeface="Calibri" panose="020F0502020204030204" pitchFamily="34" charset="0"/>
              </a:rPr>
              <a:t>We have achieved 75% accuracy</a:t>
            </a:r>
          </a:p>
          <a:p>
            <a:r>
              <a:rPr lang="en-US" dirty="0">
                <a:latin typeface="Calibri" panose="020F0502020204030204" pitchFamily="34" charset="0"/>
              </a:rPr>
              <a:t>The saved graph and the labels are saved and it is used in the web application for predictions</a:t>
            </a:r>
          </a:p>
          <a:p>
            <a:r>
              <a:rPr lang="en-US" dirty="0">
                <a:latin typeface="Calibri" panose="020F0502020204030204" pitchFamily="34" charset="0"/>
              </a:rPr>
              <a:t>The web application identifies a given image.</a:t>
            </a:r>
          </a:p>
          <a:p>
            <a:r>
              <a:rPr lang="en-US" dirty="0">
                <a:latin typeface="Calibri" panose="020F0502020204030204" pitchFamily="34" charset="0"/>
              </a:rPr>
              <a:t>It also identifies the calorie count for which we used </a:t>
            </a:r>
            <a:r>
              <a:rPr lang="en-US" dirty="0" err="1">
                <a:latin typeface="Calibri" panose="020F0502020204030204" pitchFamily="34" charset="0"/>
              </a:rPr>
              <a:t>edaman</a:t>
            </a:r>
            <a:r>
              <a:rPr lang="en-US" dirty="0">
                <a:latin typeface="Calibri" panose="020F0502020204030204" pitchFamily="34" charset="0"/>
              </a:rPr>
              <a:t> API</a:t>
            </a:r>
          </a:p>
          <a:p>
            <a:r>
              <a:rPr lang="en-US" dirty="0">
                <a:latin typeface="Calibri" panose="020F0502020204030204" pitchFamily="34" charset="0"/>
              </a:rPr>
              <a:t>For sentimental analysis we used IBM Watson API</a:t>
            </a:r>
          </a:p>
          <a:p>
            <a:r>
              <a:rPr lang="en-US" dirty="0">
                <a:latin typeface="Calibri" panose="020F0502020204030204" pitchFamily="34" charset="0"/>
              </a:rPr>
              <a:t>Also it classifies if the given image is healthy or junk food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4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460" y="31995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683781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795" y="111638"/>
            <a:ext cx="8911687" cy="1280890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16" y="1402380"/>
            <a:ext cx="1551490" cy="15514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638" y="1235411"/>
            <a:ext cx="1627374" cy="16273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329" y="1402380"/>
            <a:ext cx="1719541" cy="17195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306" y="3732867"/>
            <a:ext cx="2684430" cy="18119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608" y="3644153"/>
            <a:ext cx="2441004" cy="19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3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Results &amp; Outputs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8971" y="1816456"/>
            <a:ext cx="5954486" cy="424688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2944" y="1905000"/>
            <a:ext cx="5246914" cy="40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6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Results &amp; Outputs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25" y="2038185"/>
            <a:ext cx="5331274" cy="27836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17" y="2164974"/>
            <a:ext cx="5916707" cy="26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2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4272" y="163543"/>
            <a:ext cx="759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YouTube Link:  </a:t>
            </a:r>
            <a:r>
              <a:rPr lang="en-US" dirty="0">
                <a:hlinkClick r:id="rId2"/>
              </a:rPr>
              <a:t>https://www.youtube.com/watch?v=ix7ALJjknow</a:t>
            </a:r>
            <a:endParaRPr lang="en-US" dirty="0"/>
          </a:p>
        </p:txBody>
      </p:sp>
      <p:pic>
        <p:nvPicPr>
          <p:cNvPr id="4" name="Picture 3" descr="Image result for thank you imag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929" r="3388" b="929"/>
          <a:stretch/>
        </p:blipFill>
        <p:spPr bwMode="auto">
          <a:xfrm>
            <a:off x="2017058" y="1273808"/>
            <a:ext cx="10174941" cy="558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410</TotalTime>
  <Words>152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Food Game: Junk or Healthy?</vt:lpstr>
      <vt:lpstr>About Use-Case</vt:lpstr>
      <vt:lpstr>Architecture</vt:lpstr>
      <vt:lpstr>Tools Used</vt:lpstr>
      <vt:lpstr>            Results &amp; Outputs</vt:lpstr>
      <vt:lpstr>            Results &amp; Outputs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5551 (Fall’16) Advanced Software Engineering        FACTORY METHOD</dc:title>
  <dc:creator>Dell</dc:creator>
  <cp:lastModifiedBy>Dell</cp:lastModifiedBy>
  <cp:revision>56</cp:revision>
  <dcterms:created xsi:type="dcterms:W3CDTF">2016-11-06T04:18:01Z</dcterms:created>
  <dcterms:modified xsi:type="dcterms:W3CDTF">2017-04-17T06:07:27Z</dcterms:modified>
</cp:coreProperties>
</file>